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BB32-7012-4EA3-AA84-C6537B52C3D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5FB16-872A-4496-8D9C-FFF00AE8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5562"/>
          </a:xfrm>
        </p:spPr>
        <p:txBody>
          <a:bodyPr/>
          <a:lstStyle/>
          <a:p>
            <a:r>
              <a:rPr lang="en-US" dirty="0" smtClean="0"/>
              <a:t>SOS Android Mobile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01127" y="440262"/>
            <a:ext cx="3143654" cy="5808136"/>
            <a:chOff x="601127" y="440262"/>
            <a:chExt cx="3143654" cy="5808136"/>
          </a:xfrm>
        </p:grpSpPr>
        <p:sp>
          <p:nvSpPr>
            <p:cNvPr id="4" name="Rounded Rectangle 3"/>
            <p:cNvSpPr/>
            <p:nvPr/>
          </p:nvSpPr>
          <p:spPr>
            <a:xfrm>
              <a:off x="601130" y="440265"/>
              <a:ext cx="3143651" cy="5808133"/>
            </a:xfrm>
            <a:prstGeom prst="round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88300" y="2125246"/>
              <a:ext cx="1569309" cy="154939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SOS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5722" y="4588931"/>
              <a:ext cx="2394463" cy="12361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SOS</a:t>
              </a:r>
              <a:r>
                <a:rPr lang="en-US" dirty="0" smtClean="0">
                  <a:solidFill>
                    <a:schemeClr val="tx1"/>
                  </a:solidFill>
                </a:rPr>
                <a:t>! I need help!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Location: X, 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01127" y="440262"/>
              <a:ext cx="3143651" cy="770698"/>
              <a:chOff x="601127" y="440262"/>
              <a:chExt cx="3143651" cy="770698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Snip Single Corner Rectangle 22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52313" y="438853"/>
            <a:ext cx="3143651" cy="5809545"/>
            <a:chOff x="4652313" y="438853"/>
            <a:chExt cx="3143651" cy="5809545"/>
          </a:xfrm>
        </p:grpSpPr>
        <p:grpSp>
          <p:nvGrpSpPr>
            <p:cNvPr id="12" name="Group 11"/>
            <p:cNvGrpSpPr/>
            <p:nvPr/>
          </p:nvGrpSpPr>
          <p:grpSpPr>
            <a:xfrm>
              <a:off x="4652313" y="440265"/>
              <a:ext cx="3143651" cy="5808133"/>
              <a:chOff x="1032933" y="440267"/>
              <a:chExt cx="3143651" cy="58081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20103" y="2125248"/>
                <a:ext cx="1569309" cy="1549399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Success!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07525" y="4588933"/>
                <a:ext cx="2394463" cy="12361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SOS! I need help!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My Location: X, 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52313" y="438853"/>
              <a:ext cx="3143651" cy="770698"/>
              <a:chOff x="601127" y="440262"/>
              <a:chExt cx="3143651" cy="770698"/>
            </a:xfrm>
          </p:grpSpPr>
          <p:sp>
            <p:nvSpPr>
              <p:cNvPr id="26" name="Snip Single Corner Rectangle 25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Snip Single Corner Rectangle 26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580620" y="440265"/>
            <a:ext cx="3146167" cy="5808133"/>
            <a:chOff x="8580620" y="440265"/>
            <a:chExt cx="3146167" cy="5808133"/>
          </a:xfrm>
        </p:grpSpPr>
        <p:grpSp>
          <p:nvGrpSpPr>
            <p:cNvPr id="17" name="Group 16"/>
            <p:cNvGrpSpPr/>
            <p:nvPr/>
          </p:nvGrpSpPr>
          <p:grpSpPr>
            <a:xfrm>
              <a:off x="8583136" y="440265"/>
              <a:ext cx="3143651" cy="5808133"/>
              <a:chOff x="1032933" y="440267"/>
              <a:chExt cx="3143651" cy="580813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20103" y="2125248"/>
                <a:ext cx="1569309" cy="154939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Failed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407525" y="4588933"/>
                <a:ext cx="2394463" cy="12361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Message failed to send.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Error: No signal.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580620" y="446084"/>
              <a:ext cx="3143651" cy="770698"/>
              <a:chOff x="601127" y="440262"/>
              <a:chExt cx="3143651" cy="770698"/>
            </a:xfrm>
          </p:grpSpPr>
          <p:sp>
            <p:nvSpPr>
              <p:cNvPr id="31" name="Snip Single Corner Rectangle 30"/>
              <p:cNvSpPr/>
              <p:nvPr/>
            </p:nvSpPr>
            <p:spPr>
              <a:xfrm>
                <a:off x="2957609" y="440263"/>
                <a:ext cx="787169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 flipH="1">
                <a:off x="601127" y="440262"/>
                <a:ext cx="787175" cy="770697"/>
              </a:xfrm>
              <a:prstGeom prst="snip1Rect">
                <a:avLst>
                  <a:gd name="adj" fmla="val 4621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174" y="654160"/>
                <a:ext cx="342900" cy="3429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432" y="652752"/>
                <a:ext cx="3429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443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87030" y="484396"/>
            <a:ext cx="3143651" cy="5808135"/>
            <a:chOff x="601130" y="440263"/>
            <a:chExt cx="3143651" cy="5808135"/>
          </a:xfrm>
        </p:grpSpPr>
        <p:grpSp>
          <p:nvGrpSpPr>
            <p:cNvPr id="11" name="Group 10"/>
            <p:cNvGrpSpPr/>
            <p:nvPr/>
          </p:nvGrpSpPr>
          <p:grpSpPr>
            <a:xfrm>
              <a:off x="601130" y="440263"/>
              <a:ext cx="3143651" cy="5808135"/>
              <a:chOff x="1032933" y="440265"/>
              <a:chExt cx="3143651" cy="5808135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3389412" y="440265"/>
                <a:ext cx="787169" cy="770697"/>
              </a:xfrm>
              <a:prstGeom prst="snip1Rect">
                <a:avLst>
                  <a:gd name="adj" fmla="val 4368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r>
                  <a:rPr lang="en-US" sz="2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013251" y="691976"/>
              <a:ext cx="155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Contacts:</a:t>
              </a:r>
              <a:endParaRPr lang="en-US" sz="28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56615" y="1462671"/>
              <a:ext cx="2632677" cy="1063020"/>
              <a:chOff x="895865" y="1487385"/>
              <a:chExt cx="2632677" cy="106302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895865" y="1487385"/>
                <a:ext cx="2337941" cy="815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John	614-123-4567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Jane	614-890-1234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Max	614-777-1337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33807" y="1487385"/>
                <a:ext cx="294735" cy="815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5866" y="2302930"/>
                <a:ext cx="340786" cy="2474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</a:rPr>
                  <a:t>+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7401" y="4318000"/>
              <a:ext cx="1951107" cy="1225549"/>
              <a:chOff x="1197401" y="4318000"/>
              <a:chExt cx="1951107" cy="122554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197401" y="4318000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Confirm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97401" y="5022849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Cancel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88485" y="535513"/>
            <a:ext cx="3143651" cy="5808135"/>
            <a:chOff x="4654835" y="440263"/>
            <a:chExt cx="3143651" cy="5808135"/>
          </a:xfrm>
        </p:grpSpPr>
        <p:grpSp>
          <p:nvGrpSpPr>
            <p:cNvPr id="12" name="Group 11"/>
            <p:cNvGrpSpPr/>
            <p:nvPr/>
          </p:nvGrpSpPr>
          <p:grpSpPr>
            <a:xfrm>
              <a:off x="4654835" y="440263"/>
              <a:ext cx="3143651" cy="5808135"/>
              <a:chOff x="1032933" y="440265"/>
              <a:chExt cx="3143651" cy="5808135"/>
            </a:xfrm>
          </p:grpSpPr>
          <p:sp>
            <p:nvSpPr>
              <p:cNvPr id="13" name="Snip Single Corner Rectangle 12"/>
              <p:cNvSpPr/>
              <p:nvPr/>
            </p:nvSpPr>
            <p:spPr>
              <a:xfrm>
                <a:off x="3389412" y="440265"/>
                <a:ext cx="787169" cy="770697"/>
              </a:xfrm>
              <a:prstGeom prst="snip1Rect">
                <a:avLst>
                  <a:gd name="adj" fmla="val 44951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t" anchorCtr="0"/>
              <a:lstStyle/>
              <a:p>
                <a:pPr algn="r"/>
                <a:r>
                  <a:rPr lang="en-US" sz="24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32933" y="440267"/>
                <a:ext cx="3143651" cy="5808133"/>
              </a:xfrm>
              <a:prstGeom prst="round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066956" y="776182"/>
              <a:ext cx="155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Message: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57689" y="1546877"/>
              <a:ext cx="2337942" cy="1323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SOS! I need help!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66956" y="3106629"/>
              <a:ext cx="2337942" cy="373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Location: X,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251106" y="4318000"/>
              <a:ext cx="1951107" cy="1225549"/>
              <a:chOff x="1197401" y="4318000"/>
              <a:chExt cx="1951107" cy="122554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97401" y="4318000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Confirm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197401" y="5022849"/>
                <a:ext cx="1951107" cy="5207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Cancel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52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SOS Android Mobile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dieker, dustin john</dc:creator>
  <cp:lastModifiedBy>dieker, dustin john</cp:lastModifiedBy>
  <cp:revision>15</cp:revision>
  <dcterms:created xsi:type="dcterms:W3CDTF">2016-03-21T15:55:24Z</dcterms:created>
  <dcterms:modified xsi:type="dcterms:W3CDTF">2016-03-21T18:07:20Z</dcterms:modified>
</cp:coreProperties>
</file>