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4"/>
  </p:normalViewPr>
  <p:slideViewPr>
    <p:cSldViewPr snapToGrid="0" snapToObjects="1">
      <p:cViewPr varScale="1">
        <p:scale>
          <a:sx n="230" d="100"/>
          <a:sy n="230" d="100"/>
        </p:scale>
        <p:origin x="2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1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9F1C-FA1A-5B4D-A72E-9DB711FD494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46F9B-B864-3643-B842-E7CEBB229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4" r="16205" b="15012"/>
          <a:stretch/>
        </p:blipFill>
        <p:spPr>
          <a:xfrm>
            <a:off x="468" y="450330"/>
            <a:ext cx="3605524" cy="27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0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Zifeng Weng</dc:creator>
  <cp:lastModifiedBy>Zifeng Weng</cp:lastModifiedBy>
  <cp:revision>10</cp:revision>
  <dcterms:created xsi:type="dcterms:W3CDTF">2024-02-02T11:16:45Z</dcterms:created>
  <dcterms:modified xsi:type="dcterms:W3CDTF">2024-09-23T10:38:09Z</dcterms:modified>
</cp:coreProperties>
</file>