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230" d="100"/>
          <a:sy n="230" d="100"/>
        </p:scale>
        <p:origin x="2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B7750-2457-3E46-82A0-21554A12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313"/>
            <a:ext cx="3600450" cy="2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8</cp:revision>
  <dcterms:created xsi:type="dcterms:W3CDTF">2024-02-02T11:16:45Z</dcterms:created>
  <dcterms:modified xsi:type="dcterms:W3CDTF">2024-06-17T14:59:52Z</dcterms:modified>
</cp:coreProperties>
</file>