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94"/>
  </p:normalViewPr>
  <p:slideViewPr>
    <p:cSldViewPr snapToGrid="0" snapToObjects="1">
      <p:cViewPr varScale="1">
        <p:scale>
          <a:sx n="230" d="100"/>
          <a:sy n="230" d="100"/>
        </p:scale>
        <p:origin x="2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4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4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5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3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7/18/24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5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0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7/18/24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1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09F1C-FA1A-5B4D-A72E-9DB711FD4947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3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570CED-08CB-204A-BA7C-0B0A62987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000"/>
            <a:ext cx="3600450" cy="251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0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Zifeng Weng</dc:creator>
  <cp:lastModifiedBy>Zifeng Weng</cp:lastModifiedBy>
  <cp:revision>9</cp:revision>
  <dcterms:created xsi:type="dcterms:W3CDTF">2024-02-02T11:16:45Z</dcterms:created>
  <dcterms:modified xsi:type="dcterms:W3CDTF">2024-07-17T16:43:57Z</dcterms:modified>
</cp:coreProperties>
</file>