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94"/>
  </p:normalViewPr>
  <p:slideViewPr>
    <p:cSldViewPr snapToGrid="0" snapToObjects="1">
      <p:cViewPr>
        <p:scale>
          <a:sx n="210" d="100"/>
          <a:sy n="210" d="100"/>
        </p:scale>
        <p:origin x="135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1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9F1C-FA1A-5B4D-A72E-9DB711FD494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5DAFE6D-7421-5843-9483-B178C9982295}"/>
              </a:ext>
            </a:extLst>
          </p:cNvPr>
          <p:cNvGrpSpPr/>
          <p:nvPr/>
        </p:nvGrpSpPr>
        <p:grpSpPr>
          <a:xfrm>
            <a:off x="0" y="0"/>
            <a:ext cx="3600450" cy="3600450"/>
            <a:chOff x="0" y="0"/>
            <a:chExt cx="3600450" cy="36004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7B2B4D-D256-2B44-A8A4-8B2724790003}"/>
                </a:ext>
              </a:extLst>
            </p:cNvPr>
            <p:cNvGrpSpPr/>
            <p:nvPr/>
          </p:nvGrpSpPr>
          <p:grpSpPr>
            <a:xfrm>
              <a:off x="0" y="0"/>
              <a:ext cx="3600450" cy="3600450"/>
              <a:chOff x="0" y="0"/>
              <a:chExt cx="3600450" cy="360045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1538FD-95BC-BF43-AC64-D7F26A4660A2}"/>
                  </a:ext>
                </a:extLst>
              </p:cNvPr>
              <p:cNvSpPr/>
              <p:nvPr/>
            </p:nvSpPr>
            <p:spPr>
              <a:xfrm>
                <a:off x="0" y="0"/>
                <a:ext cx="3600450" cy="36004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29FE519-F166-7C42-A398-CED94FD0EDC3}"/>
                  </a:ext>
                </a:extLst>
              </p:cNvPr>
              <p:cNvSpPr/>
              <p:nvPr/>
            </p:nvSpPr>
            <p:spPr>
              <a:xfrm>
                <a:off x="1042532" y="5824"/>
                <a:ext cx="378574" cy="2853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A9EAE4C-0957-B14F-BEDA-732B66BAA3AC}"/>
                  </a:ext>
                </a:extLst>
              </p:cNvPr>
              <p:cNvSpPr/>
              <p:nvPr/>
            </p:nvSpPr>
            <p:spPr>
              <a:xfrm>
                <a:off x="1042532" y="3309240"/>
                <a:ext cx="378574" cy="2853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5B03FA9-D0DB-664A-801E-D8F0C8308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9985"/>
              <a:ext cx="3600449" cy="31404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50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Zifeng Weng</dc:creator>
  <cp:lastModifiedBy>Zifeng Weng</cp:lastModifiedBy>
  <cp:revision>3</cp:revision>
  <dcterms:created xsi:type="dcterms:W3CDTF">2024-02-02T11:16:45Z</dcterms:created>
  <dcterms:modified xsi:type="dcterms:W3CDTF">2024-02-02T15:56:06Z</dcterms:modified>
</cp:coreProperties>
</file>