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>
        <p:scale>
          <a:sx n="227" d="100"/>
          <a:sy n="227" d="100"/>
        </p:scale>
        <p:origin x="11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4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5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3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11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5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0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1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7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9F1C-FA1A-5B4D-A72E-9DB711FD4947}" type="datetimeFigureOut">
              <a:rPr lang="en-US" smtClean="0"/>
              <a:t>3/7/24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531EB-DEFF-5440-A448-7DE137F6A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3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C24A688-DE3E-5D4A-8CC0-78F0CFFDF99F}"/>
              </a:ext>
            </a:extLst>
          </p:cNvPr>
          <p:cNvGrpSpPr/>
          <p:nvPr/>
        </p:nvGrpSpPr>
        <p:grpSpPr>
          <a:xfrm>
            <a:off x="0" y="0"/>
            <a:ext cx="3600450" cy="3600450"/>
            <a:chOff x="0" y="0"/>
            <a:chExt cx="3600450" cy="360045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17B2B4D-D256-2B44-A8A4-8B2724790003}"/>
                </a:ext>
              </a:extLst>
            </p:cNvPr>
            <p:cNvGrpSpPr/>
            <p:nvPr/>
          </p:nvGrpSpPr>
          <p:grpSpPr>
            <a:xfrm>
              <a:off x="0" y="0"/>
              <a:ext cx="3600450" cy="3600450"/>
              <a:chOff x="0" y="0"/>
              <a:chExt cx="3600450" cy="3600450"/>
            </a:xfrm>
            <a:solidFill>
              <a:schemeClr val="tx1"/>
            </a:solidFill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1538FD-95BC-BF43-AC64-D7F26A4660A2}"/>
                  </a:ext>
                </a:extLst>
              </p:cNvPr>
              <p:cNvSpPr/>
              <p:nvPr/>
            </p:nvSpPr>
            <p:spPr>
              <a:xfrm>
                <a:off x="0" y="0"/>
                <a:ext cx="3600450" cy="360045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A9EAE4C-0957-B14F-BEDA-732B66BAA3AC}"/>
                  </a:ext>
                </a:extLst>
              </p:cNvPr>
              <p:cNvSpPr/>
              <p:nvPr/>
            </p:nvSpPr>
            <p:spPr>
              <a:xfrm>
                <a:off x="1042532" y="3309240"/>
                <a:ext cx="378574" cy="28538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9B5417-DE99-F34A-BA8D-1A0F0DB986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404" t="1863" r="349" b="581"/>
            <a:stretch/>
          </p:blipFill>
          <p:spPr>
            <a:xfrm>
              <a:off x="61708" y="67318"/>
              <a:ext cx="3494915" cy="35273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50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Zifeng Weng</dc:creator>
  <cp:lastModifiedBy>Zifeng Weng</cp:lastModifiedBy>
  <cp:revision>5</cp:revision>
  <dcterms:created xsi:type="dcterms:W3CDTF">2024-02-02T11:16:45Z</dcterms:created>
  <dcterms:modified xsi:type="dcterms:W3CDTF">2024-03-07T02:44:39Z</dcterms:modified>
</cp:coreProperties>
</file>