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257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 snapToObjects="1">
      <p:cViewPr>
        <p:scale>
          <a:sx n="400" d="100"/>
          <a:sy n="400" d="100"/>
        </p:scale>
        <p:origin x="150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31" y="294620"/>
            <a:ext cx="231687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17" y="945535"/>
            <a:ext cx="204430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0607" y="95846"/>
            <a:ext cx="587737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395" y="95846"/>
            <a:ext cx="1729140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4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5" y="448807"/>
            <a:ext cx="2350949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5" y="1204734"/>
            <a:ext cx="2350949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/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394" y="479227"/>
            <a:ext cx="115843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905" y="479227"/>
            <a:ext cx="115843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95846"/>
            <a:ext cx="2350949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50" y="441305"/>
            <a:ext cx="115311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50" y="657582"/>
            <a:ext cx="1153115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9905" y="441305"/>
            <a:ext cx="115879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9905" y="657582"/>
            <a:ext cx="1158794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120015"/>
            <a:ext cx="87912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794" y="259199"/>
            <a:ext cx="137990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750" y="540067"/>
            <a:ext cx="87912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120015"/>
            <a:ext cx="87912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8794" y="259199"/>
            <a:ext cx="137990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750" y="540067"/>
            <a:ext cx="87912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395" y="95846"/>
            <a:ext cx="235094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95" y="479227"/>
            <a:ext cx="235094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395" y="1668542"/>
            <a:ext cx="61329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901" y="1668542"/>
            <a:ext cx="91993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5052" y="1668542"/>
            <a:ext cx="61329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5C8C18-1B4A-004F-BE78-8BE9DA45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3" t="28070" r="1689" b="19535"/>
          <a:stretch/>
        </p:blipFill>
        <p:spPr>
          <a:xfrm>
            <a:off x="-5556" y="476249"/>
            <a:ext cx="2374900" cy="7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Zifeng Weng</cp:lastModifiedBy>
  <cp:revision>2</cp:revision>
  <dcterms:created xsi:type="dcterms:W3CDTF">2016-11-19T00:46:32Z</dcterms:created>
  <dcterms:modified xsi:type="dcterms:W3CDTF">2024-02-03T00:15:47Z</dcterms:modified>
</cp:coreProperties>
</file>