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94"/>
  </p:normalViewPr>
  <p:slideViewPr>
    <p:cSldViewPr snapToGrid="0" snapToObjects="1">
      <p:cViewPr varScale="1">
        <p:scale>
          <a:sx n="230" d="100"/>
          <a:sy n="230" d="100"/>
        </p:scale>
        <p:origin x="2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3BC40F-61B5-564E-A884-4529A6AC2D91}"/>
              </a:ext>
            </a:extLst>
          </p:cNvPr>
          <p:cNvGrpSpPr/>
          <p:nvPr/>
        </p:nvGrpSpPr>
        <p:grpSpPr>
          <a:xfrm>
            <a:off x="0" y="0"/>
            <a:ext cx="3600450" cy="3600450"/>
            <a:chOff x="0" y="0"/>
            <a:chExt cx="3600450" cy="36004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1538FD-95BC-BF43-AC64-D7F26A4660A2}"/>
                </a:ext>
              </a:extLst>
            </p:cNvPr>
            <p:cNvSpPr/>
            <p:nvPr/>
          </p:nvSpPr>
          <p:spPr>
            <a:xfrm>
              <a:off x="0" y="0"/>
              <a:ext cx="3600450" cy="360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CD6725-A30D-9F4C-8EDA-A393C5C4A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74349"/>
              <a:ext cx="3600450" cy="3051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7</cp:revision>
  <dcterms:created xsi:type="dcterms:W3CDTF">2024-02-02T11:16:45Z</dcterms:created>
  <dcterms:modified xsi:type="dcterms:W3CDTF">2024-05-12T08:03:07Z</dcterms:modified>
</cp:coreProperties>
</file>