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230" d="100"/>
          <a:sy n="230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9F1C-FA1A-5B4D-A72E-9DB711FD494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558D73-75F2-E74F-A3EF-0BA8324234B7}"/>
              </a:ext>
            </a:extLst>
          </p:cNvPr>
          <p:cNvGrpSpPr/>
          <p:nvPr/>
        </p:nvGrpSpPr>
        <p:grpSpPr>
          <a:xfrm>
            <a:off x="0" y="0"/>
            <a:ext cx="3600450" cy="3600450"/>
            <a:chOff x="0" y="0"/>
            <a:chExt cx="3600450" cy="36004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1538FD-95BC-BF43-AC64-D7F26A4660A2}"/>
                </a:ext>
              </a:extLst>
            </p:cNvPr>
            <p:cNvSpPr/>
            <p:nvPr/>
          </p:nvSpPr>
          <p:spPr>
            <a:xfrm>
              <a:off x="0" y="0"/>
              <a:ext cx="3600450" cy="360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7C15BBB-301D-454E-A651-DD7C20EE0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6388"/>
              <a:ext cx="3600450" cy="2847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5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Zifeng Weng</dc:creator>
  <cp:lastModifiedBy>Zifeng Weng</cp:lastModifiedBy>
  <cp:revision>6</cp:revision>
  <dcterms:created xsi:type="dcterms:W3CDTF">2024-02-02T11:16:45Z</dcterms:created>
  <dcterms:modified xsi:type="dcterms:W3CDTF">2024-03-20T10:17:22Z</dcterms:modified>
</cp:coreProperties>
</file>