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5328EB-3BAC-3245-A8AF-5CED3EBA34F4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1538FD-95BC-BF43-AC64-D7F26A4660A2}"/>
                </a:ext>
              </a:extLst>
            </p:cNvPr>
            <p:cNvSpPr/>
            <p:nvPr/>
          </p:nvSpPr>
          <p:spPr>
            <a:xfrm>
              <a:off x="0" y="0"/>
              <a:ext cx="3600450" cy="3600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1AFE56-ECF1-6944-BF24-2F0F665D5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1633"/>
              <a:ext cx="3600450" cy="273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2</cp:revision>
  <dcterms:created xsi:type="dcterms:W3CDTF">2024-02-02T11:16:45Z</dcterms:created>
  <dcterms:modified xsi:type="dcterms:W3CDTF">2024-02-02T11:28:55Z</dcterms:modified>
</cp:coreProperties>
</file>