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2725738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 snapToObjects="1">
      <p:cViewPr>
        <p:scale>
          <a:sx n="273" d="100"/>
          <a:sy n="273" d="100"/>
        </p:scale>
        <p:origin x="2600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31" y="294620"/>
            <a:ext cx="2316877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717" y="945535"/>
            <a:ext cx="2044304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9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1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50607" y="95846"/>
            <a:ext cx="587737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395" y="95846"/>
            <a:ext cx="1729140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4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5" y="448807"/>
            <a:ext cx="2350949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5" y="1204734"/>
            <a:ext cx="2350949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/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394" y="479227"/>
            <a:ext cx="115843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9905" y="479227"/>
            <a:ext cx="1158439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2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50" y="95846"/>
            <a:ext cx="2350949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750" y="441305"/>
            <a:ext cx="1153115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7750" y="657582"/>
            <a:ext cx="1153115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79905" y="441305"/>
            <a:ext cx="115879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79905" y="657582"/>
            <a:ext cx="1158794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4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7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1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50" y="120015"/>
            <a:ext cx="879121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794" y="259199"/>
            <a:ext cx="1379905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750" y="540067"/>
            <a:ext cx="879121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5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750" y="120015"/>
            <a:ext cx="879121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8794" y="259199"/>
            <a:ext cx="1379905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7750" y="540067"/>
            <a:ext cx="879121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5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7395" y="95846"/>
            <a:ext cx="2350949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395" y="479227"/>
            <a:ext cx="2350949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7395" y="1668542"/>
            <a:ext cx="61329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1853-EC6A-F244-8D3B-C13A21A74960}" type="datetimeFigureOut">
              <a:rPr lang="en-US" smtClean="0"/>
              <a:t>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2901" y="1668542"/>
            <a:ext cx="919937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25052" y="1668542"/>
            <a:ext cx="61329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F13FC-2F6C-8440-9463-AC8A861417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F0A473B-3128-7D49-84D7-B0B83F58DC6F}"/>
              </a:ext>
            </a:extLst>
          </p:cNvPr>
          <p:cNvGrpSpPr/>
          <p:nvPr/>
        </p:nvGrpSpPr>
        <p:grpSpPr>
          <a:xfrm>
            <a:off x="-107302" y="521022"/>
            <a:ext cx="3004457" cy="752397"/>
            <a:chOff x="-107302" y="521022"/>
            <a:chExt cx="3004457" cy="75239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351367-9664-8A4A-AB04-FB86B1408DF4}"/>
                </a:ext>
              </a:extLst>
            </p:cNvPr>
            <p:cNvSpPr/>
            <p:nvPr/>
          </p:nvSpPr>
          <p:spPr>
            <a:xfrm>
              <a:off x="-107302" y="521022"/>
              <a:ext cx="3004457" cy="752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57313C-36B5-6048-8226-7C77E96356C8}"/>
                </a:ext>
              </a:extLst>
            </p:cNvPr>
            <p:cNvGrpSpPr/>
            <p:nvPr/>
          </p:nvGrpSpPr>
          <p:grpSpPr>
            <a:xfrm>
              <a:off x="0" y="611435"/>
              <a:ext cx="2783140" cy="580900"/>
              <a:chOff x="1610727" y="2605304"/>
              <a:chExt cx="2783140" cy="58090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820944C-5C00-1C4D-9418-EF2080369351}"/>
                  </a:ext>
                </a:extLst>
              </p:cNvPr>
              <p:cNvGrpSpPr/>
              <p:nvPr/>
            </p:nvGrpSpPr>
            <p:grpSpPr>
              <a:xfrm>
                <a:off x="1610727" y="2685826"/>
                <a:ext cx="801226" cy="419857"/>
                <a:chOff x="1407449" y="5933395"/>
                <a:chExt cx="1025595" cy="537431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EE3E81BF-8554-9D48-8AA9-3F4AEF620D87}"/>
                    </a:ext>
                  </a:extLst>
                </p:cNvPr>
                <p:cNvSpPr/>
                <p:nvPr/>
              </p:nvSpPr>
              <p:spPr>
                <a:xfrm>
                  <a:off x="1407449" y="5933395"/>
                  <a:ext cx="537431" cy="5374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6000">
                      <a:srgbClr val="FF0000"/>
                    </a:gs>
                    <a:gs pos="52000">
                      <a:schemeClr val="accen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8" name="Cube 17">
                  <a:extLst>
                    <a:ext uri="{FF2B5EF4-FFF2-40B4-BE49-F238E27FC236}">
                      <a16:creationId xmlns:a16="http://schemas.microsoft.com/office/drawing/2014/main" id="{99B9C699-E7D2-7642-8B6B-EEF21A2BFD6E}"/>
                    </a:ext>
                  </a:extLst>
                </p:cNvPr>
                <p:cNvSpPr/>
                <p:nvPr/>
              </p:nvSpPr>
              <p:spPr>
                <a:xfrm>
                  <a:off x="2093165" y="6154912"/>
                  <a:ext cx="101129" cy="94397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C6F6697-670A-9A48-96FE-F4600C3758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4294" y="6202110"/>
                  <a:ext cx="23875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BA33A11-B887-F140-9822-08D2C5C7E4FA}"/>
                  </a:ext>
                </a:extLst>
              </p:cNvPr>
              <p:cNvGrpSpPr/>
              <p:nvPr/>
            </p:nvGrpSpPr>
            <p:grpSpPr>
              <a:xfrm>
                <a:off x="2704760" y="2641759"/>
                <a:ext cx="593541" cy="514897"/>
                <a:chOff x="2662955" y="5933394"/>
                <a:chExt cx="759752" cy="659085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94EEF0-A3CF-9D4F-9C6D-14575650D53E}"/>
                    </a:ext>
                  </a:extLst>
                </p:cNvPr>
                <p:cNvSpPr/>
                <p:nvPr/>
              </p:nvSpPr>
              <p:spPr>
                <a:xfrm>
                  <a:off x="2662955" y="5933394"/>
                  <a:ext cx="659085" cy="65908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6000">
                      <a:srgbClr val="FF0000"/>
                    </a:gs>
                    <a:gs pos="52000">
                      <a:schemeClr val="accen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  <p:sp>
              <p:nvSpPr>
                <p:cNvPr id="16" name="Cube 15">
                  <a:extLst>
                    <a:ext uri="{FF2B5EF4-FFF2-40B4-BE49-F238E27FC236}">
                      <a16:creationId xmlns:a16="http://schemas.microsoft.com/office/drawing/2014/main" id="{E5C4E242-E808-A946-9328-2B45B4C891E4}"/>
                    </a:ext>
                  </a:extLst>
                </p:cNvPr>
                <p:cNvSpPr/>
                <p:nvPr/>
              </p:nvSpPr>
              <p:spPr>
                <a:xfrm>
                  <a:off x="3253234" y="6183841"/>
                  <a:ext cx="169473" cy="158191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DAFF8C2-7C26-E841-896C-3061A9821528}"/>
                  </a:ext>
                </a:extLst>
              </p:cNvPr>
              <p:cNvGrpSpPr/>
              <p:nvPr/>
            </p:nvGrpSpPr>
            <p:grpSpPr>
              <a:xfrm>
                <a:off x="3812967" y="2605304"/>
                <a:ext cx="580900" cy="580900"/>
                <a:chOff x="3827833" y="5894550"/>
                <a:chExt cx="743571" cy="743571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65CB856-11D0-1945-8FE9-896C8CCF5D37}"/>
                    </a:ext>
                  </a:extLst>
                </p:cNvPr>
                <p:cNvSpPr/>
                <p:nvPr/>
              </p:nvSpPr>
              <p:spPr>
                <a:xfrm>
                  <a:off x="3827833" y="5894550"/>
                  <a:ext cx="743571" cy="74357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6000">
                      <a:srgbClr val="FF0000"/>
                    </a:gs>
                    <a:gs pos="52000">
                      <a:schemeClr val="accent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 dirty="0"/>
                </a:p>
              </p:txBody>
            </p:sp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2AC760C1-9A09-2A4B-8751-280F3CEE69AD}"/>
                    </a:ext>
                  </a:extLst>
                </p:cNvPr>
                <p:cNvSpPr/>
                <p:nvPr/>
              </p:nvSpPr>
              <p:spPr>
                <a:xfrm>
                  <a:off x="4321462" y="6187240"/>
                  <a:ext cx="169473" cy="158191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N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51291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 liu</dc:creator>
  <cp:lastModifiedBy>Zifeng Weng</cp:lastModifiedBy>
  <cp:revision>4</cp:revision>
  <dcterms:created xsi:type="dcterms:W3CDTF">2016-11-19T00:46:32Z</dcterms:created>
  <dcterms:modified xsi:type="dcterms:W3CDTF">2024-02-03T14:08:03Z</dcterms:modified>
</cp:coreProperties>
</file>