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 id="2147483671"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Lst>
  <p:sldSz cx="13003213" cy="9756775"/>
  <p:notesSz cx="7772400" cy="10058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0928108-90E9-4ED1-BB00-C7C690EA8239}">
  <a:tblStyle styleId="{60928108-90E9-4ED1-BB00-C7C690EA8239}"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1" d="100"/>
          <a:sy n="51" d="100"/>
        </p:scale>
        <p:origin x="-1736" y="-120"/>
      </p:cViewPr>
      <p:guideLst>
        <p:guide orient="horz" pos="3073"/>
        <p:guide pos="409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77225" y="4777725"/>
            <a:ext cx="6217899" cy="4526274"/>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4098567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9" Type="http://schemas.openxmlformats.org/officeDocument/2006/relationships/hyperlink" Target="https://en.wiktionary.org/wiki/jerk" TargetMode="External"/><Relationship Id="rId20" Type="http://schemas.openxmlformats.org/officeDocument/2006/relationships/hyperlink" Target="https://en.wikipedia.org/wiki/Shaming" TargetMode="External"/><Relationship Id="rId21" Type="http://schemas.openxmlformats.org/officeDocument/2006/relationships/hyperlink" Target="https://en.wikipedia.org/wiki/Interruption_science" TargetMode="External"/><Relationship Id="rId22" Type="http://schemas.openxmlformats.org/officeDocument/2006/relationships/hyperlink" Target="https://en.wikipedia.org/wiki/Backbiting" TargetMode="External"/><Relationship Id="rId23" Type="http://schemas.openxmlformats.org/officeDocument/2006/relationships/hyperlink" Target="https://en.wikipedia.org/wiki/Glaring" TargetMode="External"/><Relationship Id="rId24" Type="http://schemas.openxmlformats.org/officeDocument/2006/relationships/hyperlink" Target="https://en.wikipedia.org/wiki/Snub" TargetMode="External"/><Relationship Id="rId10" Type="http://schemas.openxmlformats.org/officeDocument/2006/relationships/hyperlink" Target="https://en.wikipedia.org/wiki/The_No_Asshole_Rule%23cite_note-4" TargetMode="External"/><Relationship Id="rId11" Type="http://schemas.openxmlformats.org/officeDocument/2006/relationships/hyperlink" Target="https://en.wikipedia.org/wiki/The_No_Asshole_Rule%23cite_note-5" TargetMode="External"/><Relationship Id="rId12" Type="http://schemas.openxmlformats.org/officeDocument/2006/relationships/hyperlink" Target="https://en.wikipedia.org/wiki/The_No_Asshole_Rule%23cite_note-6" TargetMode="External"/><Relationship Id="rId13" Type="http://schemas.openxmlformats.org/officeDocument/2006/relationships/hyperlink" Target="https://en.wikipedia.org/wiki/Insult" TargetMode="External"/><Relationship Id="rId14" Type="http://schemas.openxmlformats.org/officeDocument/2006/relationships/hyperlink" Target="https://en.wikipedia.org/wiki/Personal_space" TargetMode="External"/><Relationship Id="rId15" Type="http://schemas.openxmlformats.org/officeDocument/2006/relationships/hyperlink" Target="https://en.wikipedia.org/wiki/Haptic_communication" TargetMode="External"/><Relationship Id="rId16" Type="http://schemas.openxmlformats.org/officeDocument/2006/relationships/hyperlink" Target="https://en.wikipedia.org/wiki/Threat" TargetMode="External"/><Relationship Id="rId17" Type="http://schemas.openxmlformats.org/officeDocument/2006/relationships/hyperlink" Target="https://en.wikipedia.org/wiki/Sarcasm" TargetMode="External"/><Relationship Id="rId18" Type="http://schemas.openxmlformats.org/officeDocument/2006/relationships/hyperlink" Target="https://en.wikipedia.org/wiki/Flaming_(Internet)" TargetMode="External"/><Relationship Id="rId19" Type="http://schemas.openxmlformats.org/officeDocument/2006/relationships/hyperlink" Target="https://en.wikipedia.org/wiki/Humiliation" TargetMode="External"/><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The_No_Asshole_Rule" TargetMode="External"/><Relationship Id="rId4" Type="http://schemas.openxmlformats.org/officeDocument/2006/relationships/hyperlink" Target="https://en.wikipedia.org/wiki/Workplace_bullying" TargetMode="External"/><Relationship Id="rId5" Type="http://schemas.openxmlformats.org/officeDocument/2006/relationships/hyperlink" Target="https://en.wikipedia.org/wiki/Morale" TargetMode="External"/><Relationship Id="rId6" Type="http://schemas.openxmlformats.org/officeDocument/2006/relationships/hyperlink" Target="https://en.wikipedia.org/wiki/Productivity" TargetMode="External"/><Relationship Id="rId7" Type="http://schemas.openxmlformats.org/officeDocument/2006/relationships/hyperlink" Target="https://en.wikipedia.org/wiki/Asshole" TargetMode="External"/><Relationship Id="rId8" Type="http://schemas.openxmlformats.org/officeDocument/2006/relationships/hyperlink" Target="https://en.wikipedia.org/wiki/Bullyin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my.thoughtworks.com/blogs/chrismurphy/2013/02/27/amplifying-our-impact-redefining-the-role-of-technologists-in-society"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77225" y="4777725"/>
            <a:ext cx="6217899" cy="4526274"/>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777225" y="4777725"/>
            <a:ext cx="6217899" cy="4526274"/>
          </a:xfrm>
          <a:prstGeom prst="rect">
            <a:avLst/>
          </a:prstGeom>
        </p:spPr>
        <p:txBody>
          <a:bodyPr lIns="91425" tIns="91425" rIns="91425" bIns="91425" anchor="ctr" anchorCtr="0">
            <a:noAutofit/>
          </a:bodyPr>
          <a:lstStyle/>
          <a:p>
            <a:pPr lvl="0" rtl="0">
              <a:spcBef>
                <a:spcPts val="0"/>
              </a:spcBef>
              <a:buClr>
                <a:schemeClr val="dk1"/>
              </a:buClr>
              <a:buSzPct val="122222"/>
              <a:buFont typeface="Arial"/>
              <a:buNone/>
            </a:pPr>
            <a:r>
              <a:rPr lang="en-US" sz="900">
                <a:solidFill>
                  <a:srgbClr val="232323"/>
                </a:solidFill>
              </a:rPr>
              <a:t>Where would you start the story?</a:t>
            </a:r>
          </a:p>
          <a:p>
            <a:pPr lvl="0" rtl="0">
              <a:spcBef>
                <a:spcPts val="0"/>
              </a:spcBef>
              <a:buClr>
                <a:schemeClr val="dk1"/>
              </a:buClr>
              <a:buFont typeface="Arial"/>
              <a:buNone/>
            </a:pPr>
            <a:endParaRPr sz="900">
              <a:solidFill>
                <a:srgbClr val="232323"/>
              </a:solidFill>
            </a:endParaRPr>
          </a:p>
          <a:p>
            <a:pPr lvl="0" rtl="0">
              <a:spcBef>
                <a:spcPts val="0"/>
              </a:spcBef>
              <a:buClr>
                <a:schemeClr val="dk1"/>
              </a:buClr>
              <a:buFont typeface="Arial"/>
              <a:buNone/>
            </a:pPr>
            <a:endParaRPr sz="900">
              <a:solidFill>
                <a:srgbClr val="232323"/>
              </a:solidFill>
            </a:endParaRPr>
          </a:p>
          <a:p>
            <a:pPr lvl="0" rtl="0">
              <a:spcBef>
                <a:spcPts val="0"/>
              </a:spcBef>
              <a:buClr>
                <a:schemeClr val="dk1"/>
              </a:buClr>
              <a:buFont typeface="Arial"/>
              <a:buNone/>
            </a:pPr>
            <a:endParaRPr sz="900">
              <a:solidFill>
                <a:srgbClr val="232323"/>
              </a:solidFill>
            </a:endParaRPr>
          </a:p>
          <a:p>
            <a:pPr lvl="0" rtl="0">
              <a:spcBef>
                <a:spcPts val="0"/>
              </a:spcBef>
              <a:buClr>
                <a:schemeClr val="dk1"/>
              </a:buClr>
              <a:buSzPct val="122222"/>
              <a:buFont typeface="Arial"/>
              <a:buNone/>
            </a:pPr>
            <a:r>
              <a:rPr lang="en-US" sz="900">
                <a:solidFill>
                  <a:srgbClr val="232323"/>
                </a:solidFill>
              </a:rPr>
              <a:t>How would you describe what 'there' looked like? </a:t>
            </a:r>
          </a:p>
          <a:p>
            <a:pPr lvl="0" rtl="0">
              <a:spcBef>
                <a:spcPts val="0"/>
              </a:spcBef>
              <a:buClr>
                <a:schemeClr val="dk1"/>
              </a:buClr>
              <a:buFont typeface="Arial"/>
              <a:buNone/>
            </a:pPr>
            <a:endParaRPr sz="900">
              <a:solidFill>
                <a:srgbClr val="232323"/>
              </a:solidFill>
            </a:endParaRPr>
          </a:p>
          <a:p>
            <a:pPr lvl="0" rtl="0">
              <a:spcBef>
                <a:spcPts val="0"/>
              </a:spcBef>
              <a:buNone/>
            </a:pPr>
            <a:endParaRPr sz="900">
              <a:solidFill>
                <a:srgbClr val="232323"/>
              </a:solidFill>
            </a:endParaRPr>
          </a:p>
          <a:p>
            <a:pPr lvl="0" rtl="0">
              <a:spcBef>
                <a:spcPts val="0"/>
              </a:spcBef>
              <a:buClr>
                <a:schemeClr val="dk1"/>
              </a:buClr>
              <a:buSzPct val="122222"/>
              <a:buFont typeface="Arial"/>
              <a:buNone/>
            </a:pPr>
            <a:r>
              <a:rPr lang="en-US" sz="900">
                <a:solidFill>
                  <a:srgbClr val="232323"/>
                </a:solidFill>
              </a:rPr>
              <a:t>What (major) factors led to it looking like that?</a:t>
            </a:r>
          </a:p>
          <a:p>
            <a:pPr lvl="0" rtl="0">
              <a:spcBef>
                <a:spcPts val="0"/>
              </a:spcBef>
              <a:buClr>
                <a:schemeClr val="dk1"/>
              </a:buClr>
              <a:buSzPct val="122222"/>
              <a:buFont typeface="Arial"/>
              <a:buNone/>
            </a:pPr>
            <a:r>
              <a:rPr lang="en-US" sz="900">
                <a:solidFill>
                  <a:srgbClr val="232323"/>
                </a:solidFill>
              </a:rPr>
              <a:t>- organic growth as a company</a:t>
            </a:r>
          </a:p>
          <a:p>
            <a:pPr lvl="0" rtl="0">
              <a:spcBef>
                <a:spcPts val="0"/>
              </a:spcBef>
              <a:buNone/>
            </a:pPr>
            <a:endParaRPr sz="900">
              <a:solidFill>
                <a:srgbClr val="232323"/>
              </a:solidFill>
            </a:endParaRPr>
          </a:p>
          <a:p>
            <a:pPr lvl="0" rtl="0">
              <a:spcBef>
                <a:spcPts val="0"/>
              </a:spcBef>
              <a:buClr>
                <a:schemeClr val="dk1"/>
              </a:buClr>
              <a:buSzPct val="122222"/>
              <a:buFont typeface="Arial"/>
              <a:buNone/>
            </a:pPr>
            <a:r>
              <a:rPr lang="en-US" sz="900">
                <a:solidFill>
                  <a:srgbClr val="232323"/>
                </a:solidFill>
              </a:rPr>
              <a:t>What were the issues we were facing, that led to us looking for a different approach?</a:t>
            </a:r>
          </a:p>
          <a:p>
            <a:pPr lvl="0" rtl="0">
              <a:spcBef>
                <a:spcPts val="0"/>
              </a:spcBef>
              <a:buClr>
                <a:schemeClr val="dk1"/>
              </a:buClr>
              <a:buSzPct val="122222"/>
              <a:buFont typeface="Arial"/>
              <a:buNone/>
            </a:pPr>
            <a:r>
              <a:rPr lang="en-US" sz="900">
                <a:solidFill>
                  <a:srgbClr val="232323"/>
                </a:solidFill>
              </a:rPr>
              <a:t>Which problems did we tackle first?</a:t>
            </a:r>
          </a:p>
          <a:p>
            <a:pPr rtl="0">
              <a:spcBef>
                <a:spcPts val="0"/>
              </a:spcBef>
              <a:buNone/>
            </a:pPr>
            <a:endParaRPr sz="900">
              <a:solidFill>
                <a:srgbClr val="232323"/>
              </a:solidFill>
            </a:endParaRPr>
          </a:p>
          <a:p>
            <a:pPr>
              <a:spcBef>
                <a:spcPts val="0"/>
              </a:spcBef>
              <a:buNone/>
            </a:pPr>
            <a:r>
              <a:rPr lang="en-US" sz="900">
                <a:solidFill>
                  <a:srgbClr val="232323"/>
                </a:solidFill>
              </a:rPr>
              <a:t>first of all (except it wasn’t really first), we started thinking about our purpose (a mission) - and the places where we wanted to focus (some themes)</a:t>
            </a:r>
          </a:p>
        </p:txBody>
      </p:sp>
      <p:sp>
        <p:nvSpPr>
          <p:cNvPr id="187" name="Shape 187"/>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296561" y="754379"/>
            <a:ext cx="5179276"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195" name="Shape 195"/>
          <p:cNvSpPr txBox="1">
            <a:spLocks noGrp="1"/>
          </p:cNvSpPr>
          <p:nvPr>
            <p:ph type="body" idx="1"/>
          </p:nvPr>
        </p:nvSpPr>
        <p:spPr>
          <a:xfrm>
            <a:off x="777239" y="4777739"/>
            <a:ext cx="6217919" cy="4526280"/>
          </a:xfrm>
          <a:prstGeom prst="rect">
            <a:avLst/>
          </a:prstGeom>
          <a:noFill/>
          <a:ln>
            <a:noFill/>
          </a:ln>
        </p:spPr>
        <p:txBody>
          <a:bodyPr lIns="102600" tIns="51275" rIns="102600" bIns="51275" anchor="t" anchorCtr="0">
            <a:noAutofit/>
          </a:bodyPr>
          <a:lstStyle/>
          <a:p>
            <a:pPr marL="0" marR="0" lvl="0" indent="0" algn="l" rtl="0">
              <a:spcBef>
                <a:spcPts val="0"/>
              </a:spcBef>
              <a:buSzPct val="25000"/>
              <a:buFont typeface="Arial"/>
              <a:buNone/>
            </a:pPr>
            <a:r>
              <a:rPr lang="en-US" sz="2000" b="0" i="0" u="none" strike="noStrike" cap="none" baseline="0"/>
              <a:t>We are a privately held company. Our founder and majority shareholder has no interest in personal wealth.</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Our 100-year mission is to better humanity through software and drive the creation of a socially and economically just world. </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That’s pretty big, so we created this 3 pillar model that we use to guide the way we plan, operate and make decisions in the company on a day-to-day basis.</a:t>
            </a:r>
          </a:p>
          <a:p>
            <a:pPr marL="0" marR="0" lvl="0" indent="0" algn="l" rtl="0">
              <a:spcBef>
                <a:spcPts val="0"/>
              </a:spcBef>
              <a:buFont typeface="Arial"/>
              <a:buNone/>
            </a:pPr>
            <a:endParaRPr sz="2000" b="0" i="0" u="none" strike="noStrike" cap="none" baseline="0"/>
          </a:p>
          <a:p>
            <a:pPr marL="0" marR="0" lvl="0" indent="0" algn="l" rtl="0">
              <a:spcBef>
                <a:spcPts val="0"/>
              </a:spcBef>
              <a:buSzPct val="25000"/>
              <a:buFont typeface="Arial"/>
              <a:buNone/>
            </a:pPr>
            <a:r>
              <a:rPr lang="en-US" sz="2000" b="0" i="0" u="none" strike="noStrike" cap="none" baseline="0"/>
              <a:t>The first pillar is about running a sustainable business. Generating enough revenue, profit and “oxygen” to make sure we’re a dynamic thriving organisation that will be here as a partner to our clients over the long term.</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The second pillar is about championing software excellence. Constantly pushing the envelope and advancing the state of the art of software and software practice in the broadest and deepest sense across all dimensions: from technical and operational excellence, through to user experience and optimising business and customer value.</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The third pillar is about advocating for social and economic justice. Applying our hearts, minds and resources to improving the lives of the people at the base of the pyramid - who are often invisible, oppressed, powerless and invisible. In practice, this takes all kinds of different shapes:  working to improve healthcare in East Africa, helping create awareness of the issues of farmers in rural India, providing a platform to help grassroots communities organise, defending the free internet and working on data privacy issues that are becoming so prevalent in our society. </a:t>
            </a:r>
          </a:p>
        </p:txBody>
      </p:sp>
      <p:sp>
        <p:nvSpPr>
          <p:cNvPr id="196" name="Shape 196"/>
          <p:cNvSpPr txBox="1"/>
          <p:nvPr/>
        </p:nvSpPr>
        <p:spPr>
          <a:xfrm>
            <a:off x="4402560" y="9553732"/>
            <a:ext cx="3368039" cy="502920"/>
          </a:xfrm>
          <a:prstGeom prst="rect">
            <a:avLst/>
          </a:prstGeom>
          <a:noFill/>
          <a:ln>
            <a:noFill/>
          </a:ln>
        </p:spPr>
        <p:txBody>
          <a:bodyPr lIns="102600" tIns="51275" rIns="102600" bIns="51275" anchor="b" anchorCtr="0">
            <a:noAutofit/>
          </a:bodyPr>
          <a:lstStyle/>
          <a:p>
            <a:pPr marL="0" marR="0" lvl="0" indent="0" algn="r" rtl="0">
              <a:spcBef>
                <a:spcPts val="0"/>
              </a:spcBef>
              <a:buSzPct val="25000"/>
              <a:buFont typeface="Arial"/>
              <a:buNone/>
            </a:pPr>
            <a:r>
              <a:rPr lang="en-US" sz="1300" b="0" i="0" u="none" strike="noStrike" cap="none" baseline="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777225" y="4777725"/>
            <a:ext cx="6217799" cy="45264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296561" y="754379"/>
            <a:ext cx="5179276"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215" name="Shape 215"/>
          <p:cNvSpPr txBox="1">
            <a:spLocks noGrp="1"/>
          </p:cNvSpPr>
          <p:nvPr>
            <p:ph type="body" idx="1"/>
          </p:nvPr>
        </p:nvSpPr>
        <p:spPr>
          <a:xfrm>
            <a:off x="777239" y="4777739"/>
            <a:ext cx="6217919" cy="4526280"/>
          </a:xfrm>
          <a:prstGeom prst="rect">
            <a:avLst/>
          </a:prstGeom>
          <a:noFill/>
          <a:ln>
            <a:noFill/>
          </a:ln>
        </p:spPr>
        <p:txBody>
          <a:bodyPr lIns="102600" tIns="51275" rIns="102600" bIns="51275" anchor="t" anchorCtr="0">
            <a:noAutofit/>
          </a:bodyPr>
          <a:lstStyle/>
          <a:p>
            <a:pPr marL="0" marR="0" lvl="0" indent="0" algn="l" rtl="0">
              <a:spcBef>
                <a:spcPts val="0"/>
              </a:spcBef>
              <a:buSzPct val="25000"/>
              <a:buFont typeface="Arial"/>
              <a:buNone/>
            </a:pPr>
            <a:r>
              <a:rPr lang="en-US" sz="2000" b="0" i="0" u="none" strike="noStrike" cap="none" baseline="0"/>
              <a:t>That’s pretty big, so we created this 3 pillar model that we use to guide the way we plan, operate and make decisions in the company on a day-to-day basis.</a:t>
            </a:r>
          </a:p>
          <a:p>
            <a:pPr marL="0" marR="0" lvl="0" indent="0" algn="l" rtl="0">
              <a:spcBef>
                <a:spcPts val="0"/>
              </a:spcBef>
              <a:buFont typeface="Arial"/>
              <a:buNone/>
            </a:pPr>
            <a:endParaRPr sz="2000" b="0" i="0" u="none" strike="noStrike" cap="none" baseline="0"/>
          </a:p>
          <a:p>
            <a:pPr marL="0" marR="0" lvl="0" indent="0" algn="l" rtl="0">
              <a:spcBef>
                <a:spcPts val="0"/>
              </a:spcBef>
              <a:buSzPct val="25000"/>
              <a:buFont typeface="Arial"/>
              <a:buNone/>
            </a:pPr>
            <a:r>
              <a:rPr lang="en-US" sz="2000" b="0" i="0" u="none" strike="noStrike" cap="none" baseline="0"/>
              <a:t>The first pillar is about running a sustainable business. Generating enough revenue, profit and “oxygen” to make sure we’re a dynamic thriving organisation that will be here as a partner to our clients over the long term.</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The second pillar is about championing software excellence. Constantly pushing the envelope and advancing the state of the art of software and software practice in the broadest and deepest sense across all dimensions: from technical and operational excellence, through to user experience and optimising business and customer value.</a:t>
            </a:r>
          </a:p>
          <a:p>
            <a:pPr marL="0" marR="0" lvl="0" indent="0" algn="l" rtl="0">
              <a:spcBef>
                <a:spcPts val="0"/>
              </a:spcBef>
              <a:buSzPct val="25000"/>
              <a:buFont typeface="Arial"/>
              <a:buNone/>
            </a:pPr>
            <a:r>
              <a:rPr lang="en-US" sz="2000" b="0" i="0" u="none" strike="noStrike" cap="none" baseline="0"/>
              <a:t> </a:t>
            </a:r>
          </a:p>
          <a:p>
            <a:pPr marL="0" marR="0" lvl="0" indent="0" algn="l" rtl="0">
              <a:spcBef>
                <a:spcPts val="0"/>
              </a:spcBef>
              <a:buSzPct val="25000"/>
              <a:buFont typeface="Arial"/>
              <a:buNone/>
            </a:pPr>
            <a:r>
              <a:rPr lang="en-US" sz="2000" b="0" i="0" u="none" strike="noStrike" cap="none" baseline="0"/>
              <a:t>The third pillar is about advocating for social and economic justice. Applying our hearts, minds and resources to improving the lives of the people at the base of the pyramid - who are often invisible, oppressed, powerless and invisible. In practice, this takes all kinds of different shapes:  working to improve healthcare in East Africa, helping create awareness of the issues of farmers in rural India, providing a platform to help grassroots communities organise, defending the free internet and working on data privacy issues that are becoming so prevalent in our society. </a:t>
            </a:r>
          </a:p>
        </p:txBody>
      </p:sp>
      <p:sp>
        <p:nvSpPr>
          <p:cNvPr id="216" name="Shape 216"/>
          <p:cNvSpPr txBox="1"/>
          <p:nvPr/>
        </p:nvSpPr>
        <p:spPr>
          <a:xfrm>
            <a:off x="4402560" y="9553732"/>
            <a:ext cx="3368039" cy="502920"/>
          </a:xfrm>
          <a:prstGeom prst="rect">
            <a:avLst/>
          </a:prstGeom>
          <a:noFill/>
          <a:ln>
            <a:noFill/>
          </a:ln>
        </p:spPr>
        <p:txBody>
          <a:bodyPr lIns="102600" tIns="51275" rIns="102600" bIns="51275" anchor="b" anchorCtr="0">
            <a:noAutofit/>
          </a:bodyPr>
          <a:lstStyle/>
          <a:p>
            <a:pPr marL="0" marR="0" lvl="0" indent="0" algn="r" rtl="0">
              <a:spcBef>
                <a:spcPts val="0"/>
              </a:spcBef>
              <a:buSzPct val="25000"/>
              <a:buFont typeface="Arial"/>
              <a:buNone/>
            </a:pPr>
            <a:r>
              <a:rPr lang="en-US" sz="1300" b="0" i="0" u="none" strike="noStrike" cap="none" baseline="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777239" y="4777739"/>
            <a:ext cx="6217919" cy="4526280"/>
          </a:xfrm>
          <a:prstGeom prst="rect">
            <a:avLst/>
          </a:prstGeom>
        </p:spPr>
        <p:txBody>
          <a:bodyPr lIns="102600" tIns="102600" rIns="102600" bIns="102600" anchor="ctr" anchorCtr="0">
            <a:noAutofit/>
          </a:bodyPr>
          <a:lstStyle/>
          <a:p>
            <a:pPr>
              <a:spcBef>
                <a:spcPts val="0"/>
              </a:spcBef>
              <a:buNone/>
            </a:pPr>
            <a:endParaRPr/>
          </a:p>
        </p:txBody>
      </p:sp>
      <p:sp>
        <p:nvSpPr>
          <p:cNvPr id="223" name="Shape 223"/>
          <p:cNvSpPr>
            <a:spLocks noGrp="1" noRot="1" noChangeAspect="1"/>
          </p:cNvSpPr>
          <p:nvPr>
            <p:ph type="sldImg" idx="2"/>
          </p:nvPr>
        </p:nvSpPr>
        <p:spPr>
          <a:xfrm>
            <a:off x="1296561" y="754379"/>
            <a:ext cx="5179276"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296561" y="754379"/>
            <a:ext cx="5179276"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234" name="Shape 234"/>
          <p:cNvSpPr txBox="1">
            <a:spLocks noGrp="1"/>
          </p:cNvSpPr>
          <p:nvPr>
            <p:ph type="body" idx="1"/>
          </p:nvPr>
        </p:nvSpPr>
        <p:spPr>
          <a:xfrm>
            <a:off x="777239" y="4777739"/>
            <a:ext cx="6217919" cy="4526280"/>
          </a:xfrm>
          <a:prstGeom prst="rect">
            <a:avLst/>
          </a:prstGeom>
          <a:noFill/>
          <a:ln>
            <a:noFill/>
          </a:ln>
        </p:spPr>
        <p:txBody>
          <a:bodyPr lIns="102600" tIns="51275" rIns="102600" bIns="51275" anchor="t" anchorCtr="0">
            <a:noAutofit/>
          </a:bodyPr>
          <a:lstStyle/>
          <a:p>
            <a:pPr marL="0" marR="0" lvl="0" indent="0" algn="l" rtl="0">
              <a:spcBef>
                <a:spcPts val="0"/>
              </a:spcBef>
              <a:buFont typeface="Arial"/>
              <a:buNone/>
            </a:pPr>
            <a:endParaRPr sz="1600"/>
          </a:p>
        </p:txBody>
      </p:sp>
      <p:sp>
        <p:nvSpPr>
          <p:cNvPr id="235" name="Shape 235"/>
          <p:cNvSpPr txBox="1"/>
          <p:nvPr/>
        </p:nvSpPr>
        <p:spPr>
          <a:xfrm>
            <a:off x="4402560" y="9553732"/>
            <a:ext cx="3368039" cy="502920"/>
          </a:xfrm>
          <a:prstGeom prst="rect">
            <a:avLst/>
          </a:prstGeom>
          <a:noFill/>
          <a:ln>
            <a:noFill/>
          </a:ln>
        </p:spPr>
        <p:txBody>
          <a:bodyPr lIns="102600" tIns="51275" rIns="102600" bIns="51275" anchor="b" anchorCtr="0">
            <a:noAutofit/>
          </a:bodyPr>
          <a:lstStyle/>
          <a:p>
            <a:pPr marL="0" marR="0" lvl="0" indent="0" algn="r" rtl="0">
              <a:spcBef>
                <a:spcPts val="0"/>
              </a:spcBef>
              <a:buSzPct val="25000"/>
              <a:buFont typeface="Arial"/>
              <a:buNone/>
            </a:pPr>
            <a:r>
              <a:rPr lang="en-US" sz="1300" b="0" i="0" u="none" strike="noStrike" cap="none" baseline="0"/>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0" name="Shape 240"/>
          <p:cNvSpPr txBox="1">
            <a:spLocks noGrp="1"/>
          </p:cNvSpPr>
          <p:nvPr>
            <p:ph type="body" idx="1"/>
          </p:nvPr>
        </p:nvSpPr>
        <p:spPr>
          <a:xfrm>
            <a:off x="777225" y="4777725"/>
            <a:ext cx="6217799" cy="4526400"/>
          </a:xfrm>
          <a:prstGeom prst="rect">
            <a:avLst/>
          </a:prstGeom>
        </p:spPr>
        <p:txBody>
          <a:bodyPr lIns="91425" tIns="91425" rIns="91425" bIns="91425" anchor="t" anchorCtr="0">
            <a:noAutofit/>
          </a:bodyPr>
          <a:lstStyle/>
          <a:p>
            <a:pPr rtl="0">
              <a:spcBef>
                <a:spcPts val="0"/>
              </a:spcBef>
              <a:buNone/>
            </a:pPr>
            <a:r>
              <a:rPr lang="en-US" u="sng">
                <a:solidFill>
                  <a:schemeClr val="hlink"/>
                </a:solidFill>
                <a:hlinkClick r:id="rId3"/>
              </a:rPr>
              <a:t>https://en.wikipedia.org/wiki/The_No_Asshole_Rule</a:t>
            </a:r>
          </a:p>
          <a:p>
            <a:pPr rtl="0">
              <a:spcBef>
                <a:spcPts val="0"/>
              </a:spcBef>
              <a:buNone/>
            </a:pPr>
            <a:endParaRPr/>
          </a:p>
          <a:p>
            <a:pPr lvl="0" rtl="0">
              <a:lnSpc>
                <a:spcPct val="122181"/>
              </a:lnSpc>
              <a:spcBef>
                <a:spcPts val="600"/>
              </a:spcBef>
              <a:spcAft>
                <a:spcPts val="600"/>
              </a:spcAft>
              <a:buClr>
                <a:schemeClr val="dk1"/>
              </a:buClr>
              <a:buSzPct val="100000"/>
              <a:buFont typeface="Arial"/>
              <a:buNone/>
            </a:pPr>
            <a:r>
              <a:rPr lang="en-US">
                <a:solidFill>
                  <a:srgbClr val="252525"/>
                </a:solidFill>
              </a:rPr>
              <a:t>The theme of this book is that </a:t>
            </a:r>
            <a:r>
              <a:rPr lang="en-US">
                <a:solidFill>
                  <a:srgbClr val="0B0080"/>
                </a:solidFill>
                <a:hlinkClick r:id="rId4"/>
              </a:rPr>
              <a:t>bullying</a:t>
            </a:r>
            <a:r>
              <a:rPr lang="en-US">
                <a:solidFill>
                  <a:srgbClr val="252525"/>
                </a:solidFill>
              </a:rPr>
              <a:t> behaviour in the workplace worsens </a:t>
            </a:r>
            <a:r>
              <a:rPr lang="en-US">
                <a:solidFill>
                  <a:srgbClr val="0B0080"/>
                </a:solidFill>
                <a:hlinkClick r:id="rId5"/>
              </a:rPr>
              <a:t>morale</a:t>
            </a:r>
            <a:r>
              <a:rPr lang="en-US">
                <a:solidFill>
                  <a:srgbClr val="252525"/>
                </a:solidFill>
              </a:rPr>
              <a:t> and </a:t>
            </a:r>
            <a:r>
              <a:rPr lang="en-US">
                <a:solidFill>
                  <a:srgbClr val="0B0080"/>
                </a:solidFill>
                <a:hlinkClick r:id="rId6"/>
              </a:rPr>
              <a:t>productivity</a:t>
            </a:r>
            <a:r>
              <a:rPr lang="en-US">
                <a:solidFill>
                  <a:srgbClr val="252525"/>
                </a:solidFill>
              </a:rPr>
              <a:t>. A rule is suggested to screen out the toxic staff—the </a:t>
            </a:r>
            <a:r>
              <a:rPr lang="en-US" i="1">
                <a:solidFill>
                  <a:srgbClr val="252525"/>
                </a:solidFill>
              </a:rPr>
              <a:t>no asshole rule</a:t>
            </a:r>
            <a:r>
              <a:rPr lang="en-US">
                <a:solidFill>
                  <a:srgbClr val="252525"/>
                </a:solidFill>
              </a:rPr>
              <a:t>. The author insists upon use of the word </a:t>
            </a:r>
            <a:r>
              <a:rPr lang="en-US">
                <a:solidFill>
                  <a:srgbClr val="0B0080"/>
                </a:solidFill>
                <a:hlinkClick r:id="rId7"/>
              </a:rPr>
              <a:t>asshole</a:t>
            </a:r>
            <a:r>
              <a:rPr lang="en-US">
                <a:solidFill>
                  <a:srgbClr val="252525"/>
                </a:solidFill>
              </a:rPr>
              <a:t> since other words such as </a:t>
            </a:r>
            <a:r>
              <a:rPr lang="en-US">
                <a:solidFill>
                  <a:srgbClr val="0B0080"/>
                </a:solidFill>
                <a:hlinkClick r:id="rId8"/>
              </a:rPr>
              <a:t>bully</a:t>
            </a:r>
            <a:r>
              <a:rPr lang="en-US">
                <a:solidFill>
                  <a:srgbClr val="252525"/>
                </a:solidFill>
              </a:rPr>
              <a:t> or </a:t>
            </a:r>
            <a:r>
              <a:rPr lang="en-US">
                <a:solidFill>
                  <a:srgbClr val="663366"/>
                </a:solidFill>
                <a:hlinkClick r:id="rId9"/>
              </a:rPr>
              <a:t>jerk</a:t>
            </a:r>
            <a:r>
              <a:rPr lang="en-US">
                <a:solidFill>
                  <a:srgbClr val="252525"/>
                </a:solidFill>
              </a:rPr>
              <a:t> do not have the same impact.</a:t>
            </a:r>
            <a:r>
              <a:rPr lang="en-US" baseline="30000">
                <a:solidFill>
                  <a:srgbClr val="0B0080"/>
                </a:solidFill>
                <a:hlinkClick r:id="rId10"/>
              </a:rPr>
              <a:t>[4]</a:t>
            </a:r>
          </a:p>
          <a:p>
            <a:pPr lvl="0" rtl="0">
              <a:lnSpc>
                <a:spcPct val="122181"/>
              </a:lnSpc>
              <a:spcBef>
                <a:spcPts val="600"/>
              </a:spcBef>
              <a:spcAft>
                <a:spcPts val="600"/>
              </a:spcAft>
              <a:buClr>
                <a:schemeClr val="dk1"/>
              </a:buClr>
              <a:buSzPct val="100000"/>
              <a:buFont typeface="Arial"/>
              <a:buNone/>
            </a:pPr>
            <a:r>
              <a:rPr lang="en-US">
                <a:solidFill>
                  <a:srgbClr val="252525"/>
                </a:solidFill>
              </a:rPr>
              <a:t>"There's an emotional reaction to a dirty title. You have a choice between being offensive and being ignored."</a:t>
            </a:r>
          </a:p>
          <a:p>
            <a:pPr lvl="0" rtl="0">
              <a:lnSpc>
                <a:spcPct val="150000"/>
              </a:lnSpc>
              <a:spcBef>
                <a:spcPts val="0"/>
              </a:spcBef>
              <a:buClr>
                <a:schemeClr val="dk1"/>
              </a:buClr>
              <a:buSzPct val="100000"/>
              <a:buFont typeface="Arial"/>
              <a:buNone/>
            </a:pPr>
            <a:r>
              <a:rPr lang="en-US">
                <a:solidFill>
                  <a:srgbClr val="252525"/>
                </a:solidFill>
              </a:rPr>
              <a:t>—Robert Sutton</a:t>
            </a:r>
          </a:p>
          <a:p>
            <a:pPr lvl="0" rtl="0">
              <a:lnSpc>
                <a:spcPct val="122181"/>
              </a:lnSpc>
              <a:spcBef>
                <a:spcPts val="600"/>
              </a:spcBef>
              <a:spcAft>
                <a:spcPts val="600"/>
              </a:spcAft>
              <a:buClr>
                <a:schemeClr val="dk1"/>
              </a:buClr>
              <a:buSzPct val="100000"/>
              <a:buFont typeface="Arial"/>
              <a:buNone/>
            </a:pPr>
            <a:r>
              <a:rPr lang="en-US">
                <a:solidFill>
                  <a:srgbClr val="252525"/>
                </a:solidFill>
              </a:rPr>
              <a:t>Two tests are specified for recognition of the asshole:</a:t>
            </a:r>
            <a:r>
              <a:rPr lang="en-US" baseline="30000">
                <a:solidFill>
                  <a:srgbClr val="0B0080"/>
                </a:solidFill>
                <a:hlinkClick r:id="rId11"/>
              </a:rPr>
              <a:t>[5]</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252525"/>
                </a:solidFill>
              </a:rPr>
              <a:t>After encountering the person, do people feel oppressed, humiliated or otherwise worse about themselves?</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252525"/>
                </a:solidFill>
              </a:rPr>
              <a:t>Does the person target people who are less powerful than him/her?</a:t>
            </a:r>
          </a:p>
          <a:p>
            <a:pPr lvl="0" rtl="0">
              <a:lnSpc>
                <a:spcPct val="122181"/>
              </a:lnSpc>
              <a:spcBef>
                <a:spcPts val="600"/>
              </a:spcBef>
              <a:spcAft>
                <a:spcPts val="600"/>
              </a:spcAft>
              <a:buClr>
                <a:schemeClr val="dk1"/>
              </a:buClr>
              <a:buSzPct val="100000"/>
              <a:buFont typeface="Arial"/>
              <a:buNone/>
            </a:pPr>
            <a:r>
              <a:rPr lang="en-US">
                <a:solidFill>
                  <a:srgbClr val="252525"/>
                </a:solidFill>
              </a:rPr>
              <a:t>Their unpleasant behaviours were catalogued by Sutton as </a:t>
            </a:r>
            <a:r>
              <a:rPr lang="en-US" i="1">
                <a:solidFill>
                  <a:srgbClr val="252525"/>
                </a:solidFill>
              </a:rPr>
              <a:t>The Dirty Dozen</a:t>
            </a:r>
            <a:r>
              <a:rPr lang="en-US">
                <a:solidFill>
                  <a:srgbClr val="252525"/>
                </a:solidFill>
              </a:rPr>
              <a:t>:</a:t>
            </a:r>
            <a:r>
              <a:rPr lang="en-US" baseline="30000">
                <a:solidFill>
                  <a:srgbClr val="0B0080"/>
                </a:solidFill>
                <a:hlinkClick r:id="rId12"/>
              </a:rPr>
              <a:t>[6]</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3"/>
              </a:rPr>
              <a:t>Insults</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4"/>
              </a:rPr>
              <a:t>Violation of personal space</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5"/>
              </a:rPr>
              <a:t>Unsolicited touching</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6"/>
              </a:rPr>
              <a:t>Threats</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7"/>
              </a:rPr>
              <a:t>Sarcasm</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8"/>
              </a:rPr>
              <a:t>Flames</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19"/>
              </a:rPr>
              <a:t>Humiliation</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20"/>
              </a:rPr>
              <a:t>Shaming</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21"/>
              </a:rPr>
              <a:t>Interruption</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22"/>
              </a:rPr>
              <a:t>Backbiting</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23"/>
              </a:rPr>
              <a:t>Glaring</a:t>
            </a:r>
          </a:p>
          <a:p>
            <a:pPr marL="901700" lvl="0" indent="-298450" rtl="0">
              <a:lnSpc>
                <a:spcPct val="122181"/>
              </a:lnSpc>
              <a:spcBef>
                <a:spcPts val="300"/>
              </a:spcBef>
              <a:spcAft>
                <a:spcPts val="100"/>
              </a:spcAft>
              <a:buClr>
                <a:srgbClr val="252525"/>
              </a:buClr>
              <a:buSzPct val="100000"/>
              <a:buFont typeface="Arial"/>
              <a:buAutoNum type="arabicPeriod"/>
            </a:pPr>
            <a:r>
              <a:rPr lang="en-US">
                <a:solidFill>
                  <a:srgbClr val="0B0080"/>
                </a:solidFill>
                <a:hlinkClick r:id="rId24"/>
              </a:rPr>
              <a:t>Snubbing</a:t>
            </a:r>
          </a:p>
          <a:p>
            <a:pPr lvl="0" rtl="0">
              <a:lnSpc>
                <a:spcPct val="122181"/>
              </a:lnSpc>
              <a:spcBef>
                <a:spcPts val="30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296561" y="754379"/>
            <a:ext cx="5179276"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251" name="Shape 251"/>
          <p:cNvSpPr txBox="1">
            <a:spLocks noGrp="1"/>
          </p:cNvSpPr>
          <p:nvPr>
            <p:ph type="body" idx="1"/>
          </p:nvPr>
        </p:nvSpPr>
        <p:spPr>
          <a:xfrm>
            <a:off x="777239" y="4777739"/>
            <a:ext cx="6217919" cy="4526280"/>
          </a:xfrm>
          <a:prstGeom prst="rect">
            <a:avLst/>
          </a:prstGeom>
          <a:noFill/>
          <a:ln>
            <a:noFill/>
          </a:ln>
        </p:spPr>
        <p:txBody>
          <a:bodyPr lIns="102600" tIns="51275" rIns="102600" bIns="51275" anchor="t" anchorCtr="0">
            <a:noAutofit/>
          </a:bodyPr>
          <a:lstStyle/>
          <a:p>
            <a:pPr marL="0" marR="0" lvl="0" indent="0" algn="l" rtl="0">
              <a:spcBef>
                <a:spcPts val="0"/>
              </a:spcBef>
              <a:buSzPct val="25000"/>
              <a:buFont typeface="Arial"/>
              <a:buNone/>
            </a:pPr>
            <a:r>
              <a:rPr lang="en-US" sz="2000" b="0" i="0" u="none" strike="noStrike" cap="none" baseline="0"/>
              <a:t>Big 100 year mission. What are the steps that need to happen to get there over the next 2-3 years? </a:t>
            </a:r>
          </a:p>
          <a:p>
            <a:pPr marL="0" marR="0" lvl="0" indent="0" algn="l" rtl="0">
              <a:spcBef>
                <a:spcPts val="0"/>
              </a:spcBef>
              <a:buFont typeface="Arial"/>
              <a:buNone/>
            </a:pPr>
            <a:endParaRPr sz="2000" b="0" i="0" u="none" strike="noStrike" cap="none" baseline="0"/>
          </a:p>
          <a:p>
            <a:pPr marL="0" marR="0" lvl="0" indent="0" algn="l" rtl="0">
              <a:spcBef>
                <a:spcPts val="0"/>
              </a:spcBef>
              <a:buSzPct val="25000"/>
              <a:buFont typeface="Arial"/>
              <a:buNone/>
            </a:pPr>
            <a:r>
              <a:rPr lang="en-US" sz="2000" b="0" i="0" u="none" strike="noStrike" cap="none" baseline="0"/>
              <a:t>Need to have more impact in society and understand the playing field to make a change</a:t>
            </a:r>
          </a:p>
          <a:p>
            <a:pPr marL="0" marR="0" lvl="0" indent="0" algn="l" rtl="0">
              <a:spcBef>
                <a:spcPts val="0"/>
              </a:spcBef>
              <a:buSzPct val="25000"/>
              <a:buFont typeface="Arial"/>
              <a:buNone/>
            </a:pPr>
            <a:r>
              <a:rPr lang="en-US" sz="2000" b="0" i="0" u="none" strike="noStrike" cap="none" baseline="0">
                <a:latin typeface="Arial"/>
                <a:ea typeface="Arial"/>
                <a:cs typeface="Arial"/>
                <a:sym typeface="Arial"/>
              </a:rPr>
              <a:t>If our 100-year mission is “to better humanity through software”, we are going to start with the people who can arguably have the greatest effect on that - the technologists</a:t>
            </a:r>
          </a:p>
          <a:p>
            <a:pPr marL="0" marR="0" lvl="0" indent="0" algn="l" rtl="0">
              <a:spcBef>
                <a:spcPts val="0"/>
              </a:spcBef>
              <a:buFont typeface="Arial"/>
              <a:buNone/>
            </a:pPr>
            <a:endParaRPr sz="2000" b="0" i="0" u="none" strike="noStrike" cap="none" baseline="0">
              <a:latin typeface="Arial"/>
              <a:ea typeface="Arial"/>
              <a:cs typeface="Arial"/>
              <a:sym typeface="Arial"/>
            </a:endParaRPr>
          </a:p>
          <a:p>
            <a:pPr marL="0" marR="0" lvl="0" indent="0" algn="l" rtl="0">
              <a:spcBef>
                <a:spcPts val="0"/>
              </a:spcBef>
              <a:buSzPct val="25000"/>
              <a:buFont typeface="Arial"/>
              <a:buNone/>
            </a:pPr>
            <a:r>
              <a:rPr lang="en-US" sz="2000" b="0" i="0" u="none" strike="noStrike" cap="none" baseline="0">
                <a:latin typeface="Arial"/>
                <a:ea typeface="Arial"/>
                <a:cs typeface="Arial"/>
                <a:sym typeface="Arial"/>
              </a:rPr>
              <a:t>- Achieving our mission will not be possible with just TW the 3,000-person company (or even the 10,000-person company). It requires an ecosystem - if we can get the technologists on board (the people we know the best and have the best chance of influencing - and also some of the potentially most powerful people of this century) we can really amplify our impact</a:t>
            </a:r>
          </a:p>
          <a:p>
            <a:pPr marL="0" marR="0" lvl="0" indent="0" algn="l" rtl="0">
              <a:spcBef>
                <a:spcPts val="0"/>
              </a:spcBef>
              <a:buFont typeface="Arial"/>
              <a:buNone/>
            </a:pPr>
            <a:endParaRPr sz="2000" b="0" i="0" u="none" strike="noStrike" cap="none" baseline="0"/>
          </a:p>
          <a:p>
            <a:pPr marL="0" marR="0" lvl="0" indent="0" algn="l" rtl="0">
              <a:spcBef>
                <a:spcPts val="0"/>
              </a:spcBef>
              <a:buSzPct val="25000"/>
              <a:buFont typeface="Arial"/>
              <a:buNone/>
            </a:pPr>
            <a:r>
              <a:rPr lang="en-US" sz="2000" b="0" i="0" u="none" strike="noStrike" cap="none" baseline="0"/>
              <a:t>How are we going to do it? (the vision). We need to amplify our voice and the strategies will help. We want to be the ones showing the way. Gifted technologists that don’t want to just work for personal development and wealth but help shape and give back to society. With IT growing more critical to an increasingly complex and integrated world, the power and influence of skilled technologists continues to grow. </a:t>
            </a:r>
          </a:p>
          <a:p>
            <a:pPr marL="0" marR="0" lvl="0" indent="0" algn="l" rtl="0">
              <a:spcBef>
                <a:spcPts val="0"/>
              </a:spcBef>
              <a:buFont typeface="Arial"/>
              <a:buNone/>
            </a:pPr>
            <a:endParaRPr sz="2000" b="0" i="0" u="none" strike="noStrike" cap="none" baseline="0"/>
          </a:p>
          <a:p>
            <a:pPr marL="0" marR="0" lvl="0" indent="0" algn="l" rtl="0">
              <a:spcBef>
                <a:spcPts val="0"/>
              </a:spcBef>
              <a:buSzPct val="25000"/>
              <a:buFont typeface="Arial"/>
              <a:buNone/>
            </a:pPr>
            <a:r>
              <a:rPr lang="en-US" sz="2000"/>
              <a:t>`</a:t>
            </a:r>
          </a:p>
          <a:p>
            <a:pPr marL="0" marR="0" lvl="0" indent="0" algn="l" rtl="0">
              <a:spcBef>
                <a:spcPts val="0"/>
              </a:spcBef>
              <a:buSzPct val="25000"/>
              <a:buFont typeface="Arial"/>
              <a:buNone/>
            </a:pPr>
            <a:r>
              <a:rPr lang="en-US" sz="2000" b="0" i="0" u="none" strike="noStrike" cap="none" baseline="0"/>
              <a:t>Chris blog nicely explains: </a:t>
            </a:r>
            <a:r>
              <a:rPr lang="en-US" sz="2000" b="0" i="0" u="sng" strike="noStrike" cap="none" baseline="0">
                <a:solidFill>
                  <a:schemeClr val="hlink"/>
                </a:solidFill>
                <a:hlinkClick r:id="rId3"/>
              </a:rPr>
              <a:t>https://my.thoughtworks.com/blogs/chrismurphy/2013/02/27/amplifying-our-impact-redefining-the-role-of-technologists-in-society</a:t>
            </a:r>
          </a:p>
          <a:p>
            <a:pPr marL="0" marR="0" lvl="0" indent="0" algn="l" rtl="0">
              <a:spcBef>
                <a:spcPts val="0"/>
              </a:spcBef>
              <a:buFont typeface="Arial"/>
              <a:buNone/>
            </a:pPr>
            <a:endParaRPr sz="2000"/>
          </a:p>
          <a:p>
            <a:pPr marL="0" marR="0" lvl="0" indent="0" algn="l" rtl="0">
              <a:spcBef>
                <a:spcPts val="0"/>
              </a:spcBef>
              <a:buFont typeface="Arial"/>
              <a:buNone/>
            </a:pPr>
            <a:endParaRPr sz="2000"/>
          </a:p>
          <a:p>
            <a:pPr marL="0" marR="0" lvl="0" indent="0" algn="l" rtl="0">
              <a:spcBef>
                <a:spcPts val="0"/>
              </a:spcBef>
              <a:buSzPct val="25000"/>
              <a:buFont typeface="Arial"/>
              <a:buNone/>
            </a:pPr>
            <a:r>
              <a:rPr lang="en-US" sz="2000"/>
              <a:t>Trevor at US Away Day in 2012? 2013?</a:t>
            </a:r>
          </a:p>
          <a:p>
            <a:pPr marL="0" marR="0" lvl="0" indent="0" algn="l" rtl="0">
              <a:spcBef>
                <a:spcPts val="0"/>
              </a:spcBef>
              <a:buSzPct val="25000"/>
              <a:buFont typeface="Arial"/>
              <a:buNone/>
            </a:pPr>
            <a:r>
              <a:rPr lang="en-US" sz="2000"/>
              <a:t>Quoted Jeff Hammerbacher - who said (on quitting Facebook):</a:t>
            </a:r>
          </a:p>
          <a:p>
            <a:pPr marL="0" marR="0" lvl="0" indent="0" algn="l" rtl="0">
              <a:spcBef>
                <a:spcPts val="0"/>
              </a:spcBef>
              <a:buSzPct val="25000"/>
              <a:buFont typeface="Arial"/>
              <a:buNone/>
            </a:pPr>
            <a:r>
              <a:rPr lang="en-US" sz="2000"/>
              <a:t>"The best minds of my generation are thinking about how to make people click ads," he says. "That sucks."</a:t>
            </a:r>
          </a:p>
          <a:p>
            <a:pPr marL="0" marR="0" lvl="0" indent="0" algn="l" rtl="0">
              <a:spcBef>
                <a:spcPts val="0"/>
              </a:spcBef>
              <a:buSzPct val="25000"/>
              <a:buFont typeface="Arial"/>
              <a:buNone/>
            </a:pPr>
            <a:r>
              <a:rPr lang="en-US" sz="2000"/>
              <a:t>Our ‘focus’ is our way of coming up with an answer for that.</a:t>
            </a:r>
          </a:p>
          <a:p>
            <a:pPr marL="0" marR="0" lvl="0" indent="0" algn="l" rtl="0">
              <a:spcBef>
                <a:spcPts val="0"/>
              </a:spcBef>
              <a:buSzPct val="25000"/>
              <a:buFont typeface="Arial"/>
              <a:buNone/>
            </a:pPr>
            <a:r>
              <a:rPr lang="en-US" sz="2000"/>
              <a:t>http://www.businessweek.com/magazine/content/11_17/b4225060960537.htm</a:t>
            </a:r>
          </a:p>
        </p:txBody>
      </p:sp>
      <p:sp>
        <p:nvSpPr>
          <p:cNvPr id="252" name="Shape 252"/>
          <p:cNvSpPr txBox="1"/>
          <p:nvPr/>
        </p:nvSpPr>
        <p:spPr>
          <a:xfrm>
            <a:off x="4402560" y="9553732"/>
            <a:ext cx="3368039" cy="502920"/>
          </a:xfrm>
          <a:prstGeom prst="rect">
            <a:avLst/>
          </a:prstGeom>
          <a:noFill/>
          <a:ln>
            <a:noFill/>
          </a:ln>
        </p:spPr>
        <p:txBody>
          <a:bodyPr lIns="102600" tIns="51275" rIns="102600" bIns="51275" anchor="b" anchorCtr="0">
            <a:noAutofit/>
          </a:bodyPr>
          <a:lstStyle/>
          <a:p>
            <a:pPr marL="0" marR="0" lvl="0" indent="0" algn="r" rtl="0">
              <a:spcBef>
                <a:spcPts val="0"/>
              </a:spcBef>
              <a:buSzPct val="25000"/>
              <a:buFont typeface="Arial"/>
              <a:buNone/>
            </a:pPr>
            <a:r>
              <a:rPr lang="en-US" sz="1300" b="0" i="0" u="none" strike="noStrike" cap="none" baseline="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777225" y="4777725"/>
            <a:ext cx="6217899" cy="4526274"/>
          </a:xfrm>
          <a:prstGeom prst="rect">
            <a:avLst/>
          </a:prstGeom>
        </p:spPr>
        <p:txBody>
          <a:bodyPr lIns="91425" tIns="91425" rIns="91425" bIns="91425" anchor="ctr" anchorCtr="0">
            <a:noAutofit/>
          </a:bodyPr>
          <a:lstStyle/>
          <a:p>
            <a:pPr>
              <a:spcBef>
                <a:spcPts val="0"/>
              </a:spcBef>
              <a:buNone/>
            </a:pPr>
            <a:endParaRPr/>
          </a:p>
        </p:txBody>
      </p:sp>
      <p:sp>
        <p:nvSpPr>
          <p:cNvPr id="273" name="Shape 273"/>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endParaRPr/>
          </a:p>
        </p:txBody>
      </p:sp>
      <p:sp>
        <p:nvSpPr>
          <p:cNvPr id="113" name="Shape 113"/>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a:spcBef>
                <a:spcPts val="0"/>
              </a:spcBef>
              <a:buNone/>
            </a:pPr>
            <a:endParaRPr/>
          </a:p>
        </p:txBody>
      </p:sp>
      <p:sp>
        <p:nvSpPr>
          <p:cNvPr id="121" name="Shape 121"/>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r>
              <a:rPr lang="en-US"/>
              <a:t>has a hero</a:t>
            </a:r>
          </a:p>
          <a:p>
            <a:pPr lvl="0" rtl="0">
              <a:spcBef>
                <a:spcPts val="0"/>
              </a:spcBef>
              <a:buNone/>
            </a:pPr>
            <a:endParaRPr/>
          </a:p>
          <a:p>
            <a:pPr lvl="0" rtl="0">
              <a:spcBef>
                <a:spcPts val="0"/>
              </a:spcBef>
              <a:buNone/>
            </a:pPr>
            <a:r>
              <a:rPr lang="en-US"/>
              <a:t>Roy? or “ThoughtWorkers”?</a:t>
            </a:r>
          </a:p>
        </p:txBody>
      </p:sp>
      <p:sp>
        <p:nvSpPr>
          <p:cNvPr id="129" name="Shape 129"/>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endParaRPr/>
          </a:p>
        </p:txBody>
      </p:sp>
      <p:sp>
        <p:nvSpPr>
          <p:cNvPr id="137" name="Shape 137"/>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r>
              <a:rPr lang="en-US"/>
              <a:t>a situation of adversity</a:t>
            </a:r>
          </a:p>
          <a:p>
            <a:pPr lvl="0" rtl="0">
              <a:spcBef>
                <a:spcPts val="0"/>
              </a:spcBef>
              <a:buNone/>
            </a:pPr>
            <a:r>
              <a:rPr lang="en-US"/>
              <a:t>(a villain)</a:t>
            </a:r>
          </a:p>
          <a:p>
            <a:pPr lvl="0" rtl="0">
              <a:spcBef>
                <a:spcPts val="0"/>
              </a:spcBef>
              <a:buNone/>
            </a:pPr>
            <a:endParaRPr/>
          </a:p>
        </p:txBody>
      </p:sp>
      <p:sp>
        <p:nvSpPr>
          <p:cNvPr id="147" name="Shape 147"/>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r>
              <a:rPr lang="en-US"/>
              <a:t>trials to overcome, failures along the way, trough of despair</a:t>
            </a:r>
          </a:p>
        </p:txBody>
      </p:sp>
      <p:sp>
        <p:nvSpPr>
          <p:cNvPr id="158" name="Shape 158"/>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r>
              <a:rPr lang="en-US"/>
              <a:t>often magical</a:t>
            </a:r>
          </a:p>
        </p:txBody>
      </p:sp>
      <p:sp>
        <p:nvSpPr>
          <p:cNvPr id="169" name="Shape 169"/>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77225" y="4777725"/>
            <a:ext cx="6217799" cy="4526400"/>
          </a:xfrm>
          <a:prstGeom prst="rect">
            <a:avLst/>
          </a:prstGeom>
        </p:spPr>
        <p:txBody>
          <a:bodyPr lIns="91425" tIns="91425" rIns="91425" bIns="91425" anchor="ctr" anchorCtr="0">
            <a:noAutofit/>
          </a:bodyPr>
          <a:lstStyle/>
          <a:p>
            <a:pPr lvl="0" rtl="0">
              <a:spcBef>
                <a:spcPts val="0"/>
              </a:spcBef>
              <a:buNone/>
            </a:pPr>
            <a:r>
              <a:rPr lang="en-US"/>
              <a:t>… and the point is, our story is not like that (real life isn’t really like that)</a:t>
            </a:r>
          </a:p>
          <a:p>
            <a:pPr lvl="0" rtl="0">
              <a:spcBef>
                <a:spcPts val="0"/>
              </a:spcBef>
              <a:buNone/>
            </a:pPr>
            <a:endParaRPr/>
          </a:p>
          <a:p>
            <a:pPr lvl="0" rtl="0">
              <a:spcBef>
                <a:spcPts val="0"/>
              </a:spcBef>
              <a:buNone/>
            </a:pPr>
            <a:r>
              <a:rPr lang="en-US"/>
              <a:t>there isn’t a neat beginning, middle, end</a:t>
            </a:r>
          </a:p>
          <a:p>
            <a:pPr lvl="0" rtl="0">
              <a:spcBef>
                <a:spcPts val="0"/>
              </a:spcBef>
              <a:buNone/>
            </a:pPr>
            <a:endParaRPr/>
          </a:p>
          <a:p>
            <a:pPr lvl="0" rtl="0">
              <a:spcBef>
                <a:spcPts val="0"/>
              </a:spcBef>
              <a:buNone/>
            </a:pPr>
            <a:r>
              <a:rPr lang="en-US"/>
              <a:t>particularly as a PS company, we have a tendency to tell stories</a:t>
            </a:r>
          </a:p>
          <a:p>
            <a:pPr lvl="0" rtl="0">
              <a:spcBef>
                <a:spcPts val="0"/>
              </a:spcBef>
              <a:buNone/>
            </a:pPr>
            <a:r>
              <a:rPr lang="en-US"/>
              <a:t>it is how we show our clients we are being successful</a:t>
            </a:r>
          </a:p>
          <a:p>
            <a:pPr lvl="0" rtl="0">
              <a:spcBef>
                <a:spcPts val="0"/>
              </a:spcBef>
              <a:buNone/>
            </a:pPr>
            <a:r>
              <a:rPr lang="en-US"/>
              <a:t>“everything sucked - we came along - now it’s all fixed”</a:t>
            </a:r>
          </a:p>
          <a:p>
            <a:pPr lvl="0" rtl="0">
              <a:spcBef>
                <a:spcPts val="0"/>
              </a:spcBef>
              <a:buNone/>
            </a:pPr>
            <a:endParaRPr/>
          </a:p>
          <a:p>
            <a:pPr lvl="0" rtl="0">
              <a:spcBef>
                <a:spcPts val="0"/>
              </a:spcBef>
              <a:buNone/>
            </a:pPr>
            <a:r>
              <a:rPr lang="en-US"/>
              <a:t>but when we are both the client and the provider, our timeframes change a bit - we need to live the ‘happy ever after’ - and discover more about when it isn’t - the nuances become a bit more clear</a:t>
            </a:r>
          </a:p>
          <a:p>
            <a:pPr lvl="0" rtl="0">
              <a:spcBef>
                <a:spcPts val="0"/>
              </a:spcBef>
              <a:buNone/>
            </a:pPr>
            <a:endParaRPr/>
          </a:p>
          <a:p>
            <a:pPr lvl="0" rtl="0">
              <a:spcBef>
                <a:spcPts val="0"/>
              </a:spcBef>
              <a:buNone/>
            </a:pPr>
            <a:r>
              <a:rPr lang="en-US"/>
              <a:t>so when we go through the following, it’s worth bearing in mind:</a:t>
            </a:r>
          </a:p>
          <a:p>
            <a:pPr lvl="0" rtl="0">
              <a:spcBef>
                <a:spcPts val="0"/>
              </a:spcBef>
              <a:buNone/>
            </a:pPr>
            <a:endParaRPr/>
          </a:p>
          <a:p>
            <a:pPr lvl="0" rtl="0">
              <a:spcBef>
                <a:spcPts val="0"/>
              </a:spcBef>
              <a:buNone/>
            </a:pPr>
            <a:r>
              <a:rPr lang="en-US"/>
              <a:t>?? Roy is no hero :)</a:t>
            </a:r>
          </a:p>
          <a:p>
            <a:pPr lvl="0" rtl="0">
              <a:spcBef>
                <a:spcPts val="0"/>
              </a:spcBef>
              <a:buNone/>
            </a:pPr>
            <a:r>
              <a:rPr lang="en-US"/>
              <a:t>?? what we’ve chosen as a starting point is somewhat arbitrary</a:t>
            </a:r>
          </a:p>
          <a:p>
            <a:pPr lvl="0" rtl="0">
              <a:spcBef>
                <a:spcPts val="0"/>
              </a:spcBef>
              <a:buNone/>
            </a:pPr>
            <a:r>
              <a:rPr lang="en-US"/>
              <a:t>?? the order in which things are presented isn’t necessarily the order in which they occurred</a:t>
            </a:r>
          </a:p>
          <a:p>
            <a:pPr lvl="0" rtl="0">
              <a:spcBef>
                <a:spcPts val="0"/>
              </a:spcBef>
              <a:buClr>
                <a:schemeClr val="dk1"/>
              </a:buClr>
              <a:buSzPct val="78571"/>
              <a:buFont typeface="Arial"/>
              <a:buNone/>
            </a:pPr>
            <a:r>
              <a:rPr lang="en-US">
                <a:solidFill>
                  <a:schemeClr val="dk1"/>
                </a:solidFill>
              </a:rPr>
              <a:t>?? quite a lot of the smoothness here is more as a result of after-the-fact rationalisation</a:t>
            </a:r>
          </a:p>
          <a:p>
            <a:pPr rtl="0">
              <a:spcBef>
                <a:spcPts val="0"/>
              </a:spcBef>
              <a:buNone/>
            </a:pPr>
            <a:r>
              <a:rPr lang="en-US"/>
              <a:t>?? there was no great adversity to overcome, it is more like a series of adjustments, based on where we were, what we saw, and where that then left us …</a:t>
            </a:r>
          </a:p>
          <a:p>
            <a:pPr lvl="0" rtl="0">
              <a:spcBef>
                <a:spcPts val="0"/>
              </a:spcBef>
              <a:buNone/>
            </a:pPr>
            <a:r>
              <a:rPr lang="en-US"/>
              <a:t>?? There are others who will have different interpretations of the same events - their own truths - and it’s worth seeking out their stories of these things too ...</a:t>
            </a:r>
          </a:p>
          <a:p>
            <a:pPr lvl="0" rtl="0">
              <a:spcBef>
                <a:spcPts val="0"/>
              </a:spcBef>
              <a:buNone/>
            </a:pPr>
            <a:endParaRPr/>
          </a:p>
          <a:p>
            <a:pPr lvl="0" rtl="0">
              <a:spcBef>
                <a:spcPts val="0"/>
              </a:spcBef>
              <a:buNone/>
            </a:pPr>
            <a:r>
              <a:rPr lang="en-US"/>
              <a:t>(promise no more glyph abuse)</a:t>
            </a:r>
          </a:p>
        </p:txBody>
      </p:sp>
      <p:sp>
        <p:nvSpPr>
          <p:cNvPr id="179" name="Shape 179"/>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2" name="Shape 42"/>
          <p:cNvSpPr txBox="1">
            <a:spLocks noGrp="1"/>
          </p:cNvSpPr>
          <p:nvPr>
            <p:ph type="body" idx="1"/>
          </p:nvPr>
        </p:nvSpPr>
        <p:spPr>
          <a:xfrm>
            <a:off x="365760" y="1371600"/>
            <a:ext cx="12344399"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3" name="Shape 43"/>
          <p:cNvSpPr txBox="1">
            <a:spLocks noGrp="1"/>
          </p:cNvSpPr>
          <p:nvPr>
            <p:ph type="body" idx="2"/>
          </p:nvPr>
        </p:nvSpPr>
        <p:spPr>
          <a:xfrm>
            <a:off x="365760" y="3661560"/>
            <a:ext cx="12344399" cy="2091240"/>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6" name="Shape 46"/>
          <p:cNvSpPr txBox="1">
            <a:spLocks noGrp="1"/>
          </p:cNvSpPr>
          <p:nvPr>
            <p:ph type="body" idx="1"/>
          </p:nvPr>
        </p:nvSpPr>
        <p:spPr>
          <a:xfrm>
            <a:off x="3657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7" name="Shape 47"/>
          <p:cNvSpPr txBox="1">
            <a:spLocks noGrp="1"/>
          </p:cNvSpPr>
          <p:nvPr>
            <p:ph type="body" idx="2"/>
          </p:nvPr>
        </p:nvSpPr>
        <p:spPr>
          <a:xfrm>
            <a:off x="66909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8" name="Shape 48"/>
          <p:cNvSpPr txBox="1">
            <a:spLocks noGrp="1"/>
          </p:cNvSpPr>
          <p:nvPr>
            <p:ph type="body" idx="3"/>
          </p:nvPr>
        </p:nvSpPr>
        <p:spPr>
          <a:xfrm>
            <a:off x="6690960" y="366156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49" name="Shape 49"/>
          <p:cNvSpPr txBox="1">
            <a:spLocks noGrp="1"/>
          </p:cNvSpPr>
          <p:nvPr>
            <p:ph type="body" idx="4"/>
          </p:nvPr>
        </p:nvSpPr>
        <p:spPr>
          <a:xfrm>
            <a:off x="365760" y="366156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52" name="Shape 52"/>
          <p:cNvSpPr txBox="1">
            <a:spLocks noGrp="1"/>
          </p:cNvSpPr>
          <p:nvPr>
            <p:ph type="body" idx="1"/>
          </p:nvPr>
        </p:nvSpPr>
        <p:spPr>
          <a:xfrm>
            <a:off x="3657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53" name="Shape 53"/>
          <p:cNvSpPr txBox="1">
            <a:spLocks noGrp="1"/>
          </p:cNvSpPr>
          <p:nvPr>
            <p:ph type="body" idx="2"/>
          </p:nvPr>
        </p:nvSpPr>
        <p:spPr>
          <a:xfrm>
            <a:off x="66909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Quot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2082543" y="3277666"/>
            <a:ext cx="8838112" cy="3200891"/>
          </a:xfrm>
          <a:prstGeom prst="rect">
            <a:avLst/>
          </a:prstGeom>
          <a:noFill/>
          <a:ln>
            <a:noFill/>
          </a:ln>
        </p:spPr>
        <p:txBody>
          <a:bodyPr lIns="91425" tIns="91425" rIns="91425" bIns="91425" anchor="ctr" anchorCtr="0"/>
          <a:lstStyle>
            <a:lvl1pPr marL="0" indent="0" algn="ctr" rtl="0">
              <a:spcBef>
                <a:spcPts val="0"/>
              </a:spcBef>
              <a:buClr>
                <a:schemeClr val="dk2"/>
              </a:buClr>
              <a:buFont typeface="Open Sans"/>
              <a:buNone/>
              <a:defRPr/>
            </a:lvl1pPr>
            <a:lvl2pPr marL="0" indent="0" algn="ctr" rtl="0">
              <a:spcBef>
                <a:spcPts val="0"/>
              </a:spcBef>
              <a:buClr>
                <a:schemeClr val="dk2"/>
              </a:buClr>
              <a:buFont typeface="Open Sans"/>
              <a:buNone/>
              <a:defRPr/>
            </a:lvl2pPr>
            <a:lvl3pPr marL="0" indent="0" algn="ctr" rtl="0">
              <a:spcBef>
                <a:spcPts val="0"/>
              </a:spcBef>
              <a:buClr>
                <a:schemeClr val="dk2"/>
              </a:buClr>
              <a:buFont typeface="Open Sans"/>
              <a:buNone/>
              <a:defRPr/>
            </a:lvl3pPr>
            <a:lvl4pPr marL="0" indent="0" algn="ctr" rtl="0">
              <a:spcBef>
                <a:spcPts val="0"/>
              </a:spcBef>
              <a:buClr>
                <a:schemeClr val="dk2"/>
              </a:buClr>
              <a:buFont typeface="Open Sans"/>
              <a:buNone/>
              <a:defRPr/>
            </a:lvl4pPr>
            <a:lvl5pPr marL="0" indent="0" algn="ctr" rtl="0">
              <a:spcBef>
                <a:spcPts val="0"/>
              </a:spcBef>
              <a:buClr>
                <a:schemeClr val="dk2"/>
              </a:buClr>
              <a:buFont typeface="Open San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Long Form">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06350" y="457348"/>
            <a:ext cx="3149212" cy="724135"/>
          </a:xfrm>
          <a:prstGeom prst="rect">
            <a:avLst/>
          </a:prstGeom>
          <a:noFill/>
          <a:ln>
            <a:noFill/>
          </a:ln>
        </p:spPr>
        <p:txBody>
          <a:bodyPr lIns="91425" tIns="91425" rIns="91425" bIns="91425" anchor="t"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457200" algn="l" rtl="0">
              <a:lnSpc>
                <a:spcPct val="75000"/>
              </a:lnSpc>
              <a:spcBef>
                <a:spcPts val="0"/>
              </a:spcBef>
              <a:spcAft>
                <a:spcPts val="0"/>
              </a:spcAft>
              <a:defRPr/>
            </a:lvl6pPr>
            <a:lvl7pPr marL="914400" algn="l" rtl="0">
              <a:lnSpc>
                <a:spcPct val="75000"/>
              </a:lnSpc>
              <a:spcBef>
                <a:spcPts val="0"/>
              </a:spcBef>
              <a:spcAft>
                <a:spcPts val="0"/>
              </a:spcAft>
              <a:defRPr/>
            </a:lvl7pPr>
            <a:lvl8pPr marL="1371600" algn="l" rtl="0">
              <a:lnSpc>
                <a:spcPct val="75000"/>
              </a:lnSpc>
              <a:spcBef>
                <a:spcPts val="0"/>
              </a:spcBef>
              <a:spcAft>
                <a:spcPts val="0"/>
              </a:spcAft>
              <a:defRPr/>
            </a:lvl8pPr>
            <a:lvl9pPr marL="1828800" algn="l" rtl="0">
              <a:lnSpc>
                <a:spcPct val="75000"/>
              </a:lnSpc>
              <a:spcBef>
                <a:spcPts val="0"/>
              </a:spcBef>
              <a:spcAft>
                <a:spcPts val="0"/>
              </a:spcAft>
              <a:defRPr/>
            </a:lvl9pPr>
          </a:lstStyle>
          <a:p>
            <a:endParaRPr/>
          </a:p>
        </p:txBody>
      </p:sp>
      <p:sp>
        <p:nvSpPr>
          <p:cNvPr id="63" name="Shape 63"/>
          <p:cNvSpPr txBox="1">
            <a:spLocks noGrp="1"/>
          </p:cNvSpPr>
          <p:nvPr>
            <p:ph type="body" idx="1"/>
          </p:nvPr>
        </p:nvSpPr>
        <p:spPr>
          <a:xfrm>
            <a:off x="3796832" y="381124"/>
            <a:ext cx="8825413" cy="8676923"/>
          </a:xfrm>
          <a:prstGeom prst="rect">
            <a:avLst/>
          </a:prstGeom>
          <a:noFill/>
          <a:ln>
            <a:noFill/>
          </a:ln>
        </p:spPr>
        <p:txBody>
          <a:bodyPr lIns="91425" tIns="91425" rIns="91425" bIns="91425" anchor="t" anchorCtr="0"/>
          <a:lstStyle>
            <a:lvl1pPr rtl="0">
              <a:lnSpc>
                <a:spcPct val="90000"/>
              </a:lnSpc>
              <a:spcBef>
                <a:spcPts val="0"/>
              </a:spcBef>
              <a:defRPr/>
            </a:lvl1pPr>
            <a:lvl2pPr marL="742950" indent="-742950" rtl="0">
              <a:lnSpc>
                <a:spcPct val="120000"/>
              </a:lnSpc>
              <a:spcBef>
                <a:spcPts val="0"/>
              </a:spcBef>
              <a:defRPr/>
            </a:lvl2pPr>
            <a:lvl3pPr marL="342900" indent="-342900" rtl="0">
              <a:lnSpc>
                <a:spcPct val="120000"/>
              </a:lnSpc>
              <a:spcBef>
                <a:spcPts val="0"/>
              </a:spcBef>
              <a:defRPr/>
            </a:lvl3pPr>
            <a:lvl4pPr marL="635000" indent="-292100" rtl="0">
              <a:lnSpc>
                <a:spcPct val="120000"/>
              </a:lnSpc>
              <a:spcBef>
                <a:spcPts val="0"/>
              </a:spcBef>
              <a:defRPr/>
            </a:lvl4pPr>
            <a:lvl5pP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2082543" y="3277666"/>
            <a:ext cx="8838112" cy="3200891"/>
          </a:xfrm>
          <a:prstGeom prst="rect">
            <a:avLst/>
          </a:prstGeom>
          <a:noFill/>
          <a:ln>
            <a:noFill/>
          </a:ln>
        </p:spPr>
        <p:txBody>
          <a:bodyPr lIns="91425" tIns="91425" rIns="91425" bIns="91425" anchor="ctr" anchorCtr="0"/>
          <a:lstStyle>
            <a:lvl1pPr marL="0" indent="0" algn="ctr" rtl="0">
              <a:spcBef>
                <a:spcPts val="0"/>
              </a:spcBef>
              <a:buClr>
                <a:srgbClr val="00BCCD"/>
              </a:buClr>
              <a:buFont typeface="Open Sans"/>
              <a:buNone/>
              <a:defRPr/>
            </a:lvl1pPr>
            <a:lvl2pPr marL="0" indent="0" algn="ctr" rtl="0">
              <a:spcBef>
                <a:spcPts val="0"/>
              </a:spcBef>
              <a:buClr>
                <a:srgbClr val="00BCCD"/>
              </a:buClr>
              <a:buFont typeface="Open Sans"/>
              <a:buNone/>
              <a:defRPr/>
            </a:lvl2pPr>
            <a:lvl3pPr marL="0" indent="0" algn="ctr" rtl="0">
              <a:spcBef>
                <a:spcPts val="0"/>
              </a:spcBef>
              <a:buClr>
                <a:srgbClr val="00BCCD"/>
              </a:buClr>
              <a:buFont typeface="Open Sans"/>
              <a:buNone/>
              <a:defRPr/>
            </a:lvl3pPr>
            <a:lvl4pPr marL="0" indent="0" algn="ctr" rtl="0">
              <a:spcBef>
                <a:spcPts val="0"/>
              </a:spcBef>
              <a:buClr>
                <a:srgbClr val="00BCCD"/>
              </a:buClr>
              <a:buFont typeface="Open Sans"/>
              <a:buNone/>
              <a:defRPr/>
            </a:lvl4pPr>
            <a:lvl5pPr marL="0" indent="0" algn="ctr" rtl="0">
              <a:spcBef>
                <a:spcPts val="0"/>
              </a:spcBef>
              <a:buClr>
                <a:srgbClr val="00BCCD"/>
              </a:buClr>
              <a:buFont typeface="Open Sans"/>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Long Form">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06350" y="457348"/>
            <a:ext cx="3149212" cy="724135"/>
          </a:xfrm>
          <a:prstGeom prst="rect">
            <a:avLst/>
          </a:prstGeom>
          <a:noFill/>
          <a:ln>
            <a:noFill/>
          </a:ln>
        </p:spPr>
        <p:txBody>
          <a:bodyPr lIns="91425" tIns="91425" rIns="91425" bIns="91425" anchor="t"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457200" algn="l" rtl="0">
              <a:lnSpc>
                <a:spcPct val="75000"/>
              </a:lnSpc>
              <a:spcBef>
                <a:spcPts val="0"/>
              </a:spcBef>
              <a:spcAft>
                <a:spcPts val="0"/>
              </a:spcAft>
              <a:defRPr/>
            </a:lvl6pPr>
            <a:lvl7pPr marL="914400" algn="l" rtl="0">
              <a:lnSpc>
                <a:spcPct val="75000"/>
              </a:lnSpc>
              <a:spcBef>
                <a:spcPts val="0"/>
              </a:spcBef>
              <a:spcAft>
                <a:spcPts val="0"/>
              </a:spcAft>
              <a:defRPr/>
            </a:lvl7pPr>
            <a:lvl8pPr marL="1371600" algn="l" rtl="0">
              <a:lnSpc>
                <a:spcPct val="75000"/>
              </a:lnSpc>
              <a:spcBef>
                <a:spcPts val="0"/>
              </a:spcBef>
              <a:spcAft>
                <a:spcPts val="0"/>
              </a:spcAft>
              <a:defRPr/>
            </a:lvl8pPr>
            <a:lvl9pPr marL="1828800" algn="l" rtl="0">
              <a:lnSpc>
                <a:spcPct val="75000"/>
              </a:lnSpc>
              <a:spcBef>
                <a:spcPts val="0"/>
              </a:spcBef>
              <a:spcAft>
                <a:spcPts val="0"/>
              </a:spcAft>
              <a:defRPr/>
            </a:lvl9pPr>
          </a:lstStyle>
          <a:p>
            <a:endParaRPr/>
          </a:p>
        </p:txBody>
      </p:sp>
      <p:sp>
        <p:nvSpPr>
          <p:cNvPr id="69" name="Shape 69"/>
          <p:cNvSpPr txBox="1">
            <a:spLocks noGrp="1"/>
          </p:cNvSpPr>
          <p:nvPr>
            <p:ph type="body" idx="1"/>
          </p:nvPr>
        </p:nvSpPr>
        <p:spPr>
          <a:xfrm>
            <a:off x="3796832" y="381124"/>
            <a:ext cx="8825413" cy="8676923"/>
          </a:xfrm>
          <a:prstGeom prst="rect">
            <a:avLst/>
          </a:prstGeom>
          <a:noFill/>
          <a:ln>
            <a:noFill/>
          </a:ln>
        </p:spPr>
        <p:txBody>
          <a:bodyPr lIns="91425" tIns="91425" rIns="91425" bIns="91425" anchor="t" anchorCtr="0"/>
          <a:lstStyle>
            <a:lvl1pPr rtl="0">
              <a:lnSpc>
                <a:spcPct val="90000"/>
              </a:lnSpc>
              <a:spcBef>
                <a:spcPts val="0"/>
              </a:spcBef>
              <a:defRPr/>
            </a:lvl1pPr>
            <a:lvl2pPr marL="742950" indent="-742950" rtl="0">
              <a:lnSpc>
                <a:spcPct val="120000"/>
              </a:lnSpc>
              <a:spcBef>
                <a:spcPts val="0"/>
              </a:spcBef>
              <a:defRPr/>
            </a:lvl2pPr>
            <a:lvl3pPr marL="342900" indent="-342900" rtl="0">
              <a:lnSpc>
                <a:spcPct val="120000"/>
              </a:lnSpc>
              <a:spcBef>
                <a:spcPts val="0"/>
              </a:spcBef>
              <a:defRPr/>
            </a:lvl3pPr>
            <a:lvl4pPr marL="635000" indent="-292100" rtl="0">
              <a:lnSpc>
                <a:spcPct val="120000"/>
              </a:lnSpc>
              <a:spcBef>
                <a:spcPts val="0"/>
              </a:spcBef>
              <a:defRPr/>
            </a:lvl4pPr>
            <a:lvl5pP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80953" y="304899"/>
            <a:ext cx="12241294" cy="724135"/>
          </a:xfrm>
          <a:prstGeom prst="rect">
            <a:avLst/>
          </a:prstGeom>
          <a:noFill/>
          <a:ln>
            <a:noFill/>
          </a:ln>
        </p:spPr>
        <p:txBody>
          <a:bodyPr lIns="91425" tIns="91425" rIns="91425" bIns="91425" anchor="ctr" anchorCtr="0"/>
          <a:lstStyle>
            <a:lvl1pPr algn="l" rtl="0">
              <a:lnSpc>
                <a:spcPct val="75000"/>
              </a:lnSpc>
              <a:spcBef>
                <a:spcPts val="0"/>
              </a:spcBef>
              <a:spcAft>
                <a:spcPts val="0"/>
              </a:spcAft>
              <a:defRPr/>
            </a:lvl1pPr>
            <a:lvl2pPr algn="l" rtl="0">
              <a:lnSpc>
                <a:spcPct val="75000"/>
              </a:lnSpc>
              <a:spcBef>
                <a:spcPts val="0"/>
              </a:spcBef>
              <a:spcAft>
                <a:spcPts val="0"/>
              </a:spcAft>
              <a:defRPr/>
            </a:lvl2pPr>
            <a:lvl3pPr algn="l" rtl="0">
              <a:lnSpc>
                <a:spcPct val="75000"/>
              </a:lnSpc>
              <a:spcBef>
                <a:spcPts val="0"/>
              </a:spcBef>
              <a:spcAft>
                <a:spcPts val="0"/>
              </a:spcAft>
              <a:defRPr/>
            </a:lvl3pPr>
            <a:lvl4pPr algn="l" rtl="0">
              <a:lnSpc>
                <a:spcPct val="75000"/>
              </a:lnSpc>
              <a:spcBef>
                <a:spcPts val="0"/>
              </a:spcBef>
              <a:spcAft>
                <a:spcPts val="0"/>
              </a:spcAft>
              <a:defRPr/>
            </a:lvl4pPr>
            <a:lvl5pPr algn="l" rtl="0">
              <a:lnSpc>
                <a:spcPct val="75000"/>
              </a:lnSpc>
              <a:spcBef>
                <a:spcPts val="0"/>
              </a:spcBef>
              <a:spcAft>
                <a:spcPts val="0"/>
              </a:spcAft>
              <a:defRPr/>
            </a:lvl5pPr>
            <a:lvl6pPr marL="457200" algn="l" rtl="0">
              <a:lnSpc>
                <a:spcPct val="75000"/>
              </a:lnSpc>
              <a:spcBef>
                <a:spcPts val="0"/>
              </a:spcBef>
              <a:spcAft>
                <a:spcPts val="0"/>
              </a:spcAft>
              <a:defRPr/>
            </a:lvl6pPr>
            <a:lvl7pPr marL="914400" algn="l" rtl="0">
              <a:lnSpc>
                <a:spcPct val="75000"/>
              </a:lnSpc>
              <a:spcBef>
                <a:spcPts val="0"/>
              </a:spcBef>
              <a:spcAft>
                <a:spcPts val="0"/>
              </a:spcAft>
              <a:defRPr/>
            </a:lvl7pPr>
            <a:lvl8pPr marL="1371600" algn="l" rtl="0">
              <a:lnSpc>
                <a:spcPct val="75000"/>
              </a:lnSpc>
              <a:spcBef>
                <a:spcPts val="0"/>
              </a:spcBef>
              <a:spcAft>
                <a:spcPts val="0"/>
              </a:spcAft>
              <a:defRPr/>
            </a:lvl8pPr>
            <a:lvl9pPr marL="1828800" algn="l" rtl="0">
              <a:lnSpc>
                <a:spcPct val="75000"/>
              </a:lnSpc>
              <a:spcBef>
                <a:spcPts val="0"/>
              </a:spcBef>
              <a:spcAft>
                <a:spcPts val="0"/>
              </a:spcAft>
              <a:defRPr/>
            </a:lvl9pPr>
          </a:lstStyle>
          <a:p>
            <a:endParaRPr/>
          </a:p>
        </p:txBody>
      </p:sp>
      <p:sp>
        <p:nvSpPr>
          <p:cNvPr id="77" name="Shape 77"/>
          <p:cNvSpPr txBox="1">
            <a:spLocks noGrp="1"/>
          </p:cNvSpPr>
          <p:nvPr>
            <p:ph type="body" idx="1"/>
          </p:nvPr>
        </p:nvSpPr>
        <p:spPr>
          <a:xfrm>
            <a:off x="380953" y="1422862"/>
            <a:ext cx="12241294" cy="7635184"/>
          </a:xfrm>
          <a:prstGeom prst="rect">
            <a:avLst/>
          </a:prstGeom>
          <a:noFill/>
          <a:ln>
            <a:noFill/>
          </a:ln>
        </p:spPr>
        <p:txBody>
          <a:bodyPr lIns="91425" tIns="91425" rIns="91425" bIns="91425" anchor="t" anchorCtr="0"/>
          <a:lstStyle>
            <a:lvl1pPr rtl="0">
              <a:spcBef>
                <a:spcPts val="0"/>
              </a:spcBef>
              <a:defRPr/>
            </a:lvl1pPr>
            <a:lvl2pPr marL="742950" indent="-742950" rtl="0">
              <a:lnSpc>
                <a:spcPct val="120000"/>
              </a:lnSpc>
              <a:spcBef>
                <a:spcPts val="0"/>
              </a:spcBef>
              <a:defRPr/>
            </a:lvl2pPr>
            <a:lvl3pPr marL="342900" indent="-342900" rtl="0">
              <a:spcBef>
                <a:spcPts val="0"/>
              </a:spcBef>
              <a:defRPr/>
            </a:lvl3pPr>
            <a:lvl4pPr marL="635000" indent="-2921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3" name="Shape 13"/>
          <p:cNvSpPr txBox="1">
            <a:spLocks noGrp="1"/>
          </p:cNvSpPr>
          <p:nvPr>
            <p:ph type="subTitle" idx="1"/>
          </p:nvPr>
        </p:nvSpPr>
        <p:spPr>
          <a:xfrm>
            <a:off x="365760" y="1371600"/>
            <a:ext cx="12344399" cy="438515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6" name="Shape 16"/>
          <p:cNvSpPr txBox="1">
            <a:spLocks noGrp="1"/>
          </p:cNvSpPr>
          <p:nvPr>
            <p:ph type="body" idx="1"/>
          </p:nvPr>
        </p:nvSpPr>
        <p:spPr>
          <a:xfrm>
            <a:off x="365760" y="1371600"/>
            <a:ext cx="12344399" cy="4384799"/>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19" name="Shape 19"/>
          <p:cNvSpPr txBox="1">
            <a:spLocks noGrp="1"/>
          </p:cNvSpPr>
          <p:nvPr>
            <p:ph type="body" idx="1"/>
          </p:nvPr>
        </p:nvSpPr>
        <p:spPr>
          <a:xfrm>
            <a:off x="365760" y="1371600"/>
            <a:ext cx="6023880" cy="43847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20" name="Shape 20"/>
          <p:cNvSpPr txBox="1">
            <a:spLocks noGrp="1"/>
          </p:cNvSpPr>
          <p:nvPr>
            <p:ph type="body" idx="2"/>
          </p:nvPr>
        </p:nvSpPr>
        <p:spPr>
          <a:xfrm>
            <a:off x="6690960" y="1371600"/>
            <a:ext cx="6023880" cy="4384799"/>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3"/>
        <p:cNvGrpSpPr/>
        <p:nvPr/>
      </p:nvGrpSpPr>
      <p:grpSpPr>
        <a:xfrm>
          <a:off x="0" y="0"/>
          <a:ext cx="0" cy="0"/>
          <a:chOff x="0" y="0"/>
          <a:chExt cx="0" cy="0"/>
        </a:xfrm>
      </p:grpSpPr>
      <p:sp>
        <p:nvSpPr>
          <p:cNvPr id="24" name="Shape 24"/>
          <p:cNvSpPr txBox="1">
            <a:spLocks noGrp="1"/>
          </p:cNvSpPr>
          <p:nvPr>
            <p:ph type="subTitle" idx="1"/>
          </p:nvPr>
        </p:nvSpPr>
        <p:spPr>
          <a:xfrm>
            <a:off x="365760" y="182880"/>
            <a:ext cx="12344399" cy="557351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27" name="Shape 27"/>
          <p:cNvSpPr txBox="1">
            <a:spLocks noGrp="1"/>
          </p:cNvSpPr>
          <p:nvPr>
            <p:ph type="body" idx="1"/>
          </p:nvPr>
        </p:nvSpPr>
        <p:spPr>
          <a:xfrm>
            <a:off x="3657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28" name="Shape 28"/>
          <p:cNvSpPr txBox="1">
            <a:spLocks noGrp="1"/>
          </p:cNvSpPr>
          <p:nvPr>
            <p:ph type="body" idx="2"/>
          </p:nvPr>
        </p:nvSpPr>
        <p:spPr>
          <a:xfrm>
            <a:off x="365760" y="366156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29" name="Shape 29"/>
          <p:cNvSpPr txBox="1">
            <a:spLocks noGrp="1"/>
          </p:cNvSpPr>
          <p:nvPr>
            <p:ph type="body" idx="3"/>
          </p:nvPr>
        </p:nvSpPr>
        <p:spPr>
          <a:xfrm>
            <a:off x="6690960" y="1371600"/>
            <a:ext cx="6023880" cy="4384799"/>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2" name="Shape 32"/>
          <p:cNvSpPr txBox="1">
            <a:spLocks noGrp="1"/>
          </p:cNvSpPr>
          <p:nvPr>
            <p:ph type="body" idx="1"/>
          </p:nvPr>
        </p:nvSpPr>
        <p:spPr>
          <a:xfrm>
            <a:off x="365760" y="1371600"/>
            <a:ext cx="6023880" cy="438479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3" name="Shape 33"/>
          <p:cNvSpPr txBox="1">
            <a:spLocks noGrp="1"/>
          </p:cNvSpPr>
          <p:nvPr>
            <p:ph type="body" idx="2"/>
          </p:nvPr>
        </p:nvSpPr>
        <p:spPr>
          <a:xfrm>
            <a:off x="66909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4" name="Shape 34"/>
          <p:cNvSpPr txBox="1">
            <a:spLocks noGrp="1"/>
          </p:cNvSpPr>
          <p:nvPr>
            <p:ph type="body" idx="3"/>
          </p:nvPr>
        </p:nvSpPr>
        <p:spPr>
          <a:xfrm>
            <a:off x="6690960" y="366156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7" name="Shape 37"/>
          <p:cNvSpPr txBox="1">
            <a:spLocks noGrp="1"/>
          </p:cNvSpPr>
          <p:nvPr>
            <p:ph type="body" idx="1"/>
          </p:nvPr>
        </p:nvSpPr>
        <p:spPr>
          <a:xfrm>
            <a:off x="3657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8" name="Shape 38"/>
          <p:cNvSpPr txBox="1">
            <a:spLocks noGrp="1"/>
          </p:cNvSpPr>
          <p:nvPr>
            <p:ph type="body" idx="2"/>
          </p:nvPr>
        </p:nvSpPr>
        <p:spPr>
          <a:xfrm>
            <a:off x="6690960" y="1371600"/>
            <a:ext cx="6023880" cy="2091240"/>
          </a:xfrm>
          <a:prstGeom prst="rect">
            <a:avLst/>
          </a:prstGeom>
          <a:noFill/>
          <a:ln>
            <a:noFill/>
          </a:ln>
        </p:spPr>
        <p:txBody>
          <a:bodyPr lIns="91425" tIns="91425" rIns="91425" bIns="91425" anchor="ctr" anchorCtr="0"/>
          <a:lstStyle>
            <a:lvl1pPr>
              <a:spcBef>
                <a:spcPts val="0"/>
              </a:spcBef>
              <a:buNone/>
              <a:defRPr/>
            </a:lvl1pPr>
          </a:lstStyle>
          <a:p>
            <a:endParaRPr/>
          </a:p>
        </p:txBody>
      </p:sp>
      <p:sp>
        <p:nvSpPr>
          <p:cNvPr id="39" name="Shape 39"/>
          <p:cNvSpPr txBox="1">
            <a:spLocks noGrp="1"/>
          </p:cNvSpPr>
          <p:nvPr>
            <p:ph type="body" idx="3"/>
          </p:nvPr>
        </p:nvSpPr>
        <p:spPr>
          <a:xfrm>
            <a:off x="365760" y="3661560"/>
            <a:ext cx="12344039" cy="2091240"/>
          </a:xfrm>
          <a:prstGeom prst="rect">
            <a:avLst/>
          </a:prstGeom>
          <a:noFill/>
          <a:ln>
            <a:noFill/>
          </a:ln>
        </p:spPr>
        <p:txBody>
          <a:bodyPr lIns="91425" tIns="91425" rIns="91425" bIns="91425" anchor="ctr" anchorCtr="0"/>
          <a:lstStyle>
            <a:lvl1pPr>
              <a:spcBef>
                <a:spcPts val="0"/>
              </a:spcBef>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65760" y="182880"/>
            <a:ext cx="12344399" cy="109727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body" idx="1"/>
          </p:nvPr>
        </p:nvSpPr>
        <p:spPr>
          <a:xfrm>
            <a:off x="365760" y="1371600"/>
            <a:ext cx="12344399" cy="438479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dt" idx="10"/>
          </p:nvPr>
        </p:nvSpPr>
        <p:spPr>
          <a:xfrm>
            <a:off x="365760" y="9108000"/>
            <a:ext cx="3029040" cy="41688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 name="Shape 8"/>
          <p:cNvSpPr txBox="1">
            <a:spLocks noGrp="1"/>
          </p:cNvSpPr>
          <p:nvPr>
            <p:ph type="ftr" idx="11"/>
          </p:nvPr>
        </p:nvSpPr>
        <p:spPr>
          <a:xfrm>
            <a:off x="4446719" y="9108000"/>
            <a:ext cx="4121279" cy="41688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9" name="Shape 9"/>
          <p:cNvSpPr txBox="1">
            <a:spLocks noGrp="1"/>
          </p:cNvSpPr>
          <p:nvPr>
            <p:ph type="sldNum" idx="12"/>
          </p:nvPr>
        </p:nvSpPr>
        <p:spPr>
          <a:xfrm>
            <a:off x="9681120" y="9108000"/>
            <a:ext cx="3029040" cy="416880"/>
          </a:xfrm>
          <a:prstGeom prst="rect">
            <a:avLst/>
          </a:prstGeom>
          <a:noFill/>
          <a:ln>
            <a:noFill/>
          </a:ln>
        </p:spPr>
        <p:txBody>
          <a:bodyPr lIns="91425" tIns="91425" rIns="91425" bIns="91425" anchor="ctr" anchorCtr="0">
            <a:noAutofit/>
          </a:bodyPr>
          <a:lstStyle/>
          <a:p>
            <a:pPr lvl="0">
              <a:spcBef>
                <a:spcPts val="0"/>
              </a:spcBef>
              <a:buClr>
                <a:srgbClr val="000000"/>
              </a:buClr>
              <a:buFont typeface="Arial"/>
              <a:buChar char="●"/>
            </a:pPr>
            <a:endParaRPr/>
          </a:p>
          <a:p>
            <a:pPr lvl="1">
              <a:spcBef>
                <a:spcPts val="0"/>
              </a:spcBef>
              <a:buClr>
                <a:srgbClr val="000000"/>
              </a:buClr>
              <a:buFont typeface="Courier New"/>
              <a:buChar char="o"/>
            </a:pPr>
            <a:endParaRPr/>
          </a:p>
          <a:p>
            <a:pPr lvl="2">
              <a:spcBef>
                <a:spcPts val="0"/>
              </a:spcBef>
              <a:buClr>
                <a:srgbClr val="000000"/>
              </a:buClr>
              <a:buFont typeface="Wingdings"/>
              <a:buChar char="§"/>
            </a:pPr>
            <a:endParaRPr/>
          </a:p>
          <a:p>
            <a:pPr lvl="3">
              <a:spcBef>
                <a:spcPts val="0"/>
              </a:spcBef>
              <a:buClr>
                <a:srgbClr val="000000"/>
              </a:buClr>
              <a:buFont typeface="Arial"/>
              <a:buChar char="●"/>
            </a:pPr>
            <a:endParaRPr/>
          </a:p>
          <a:p>
            <a:pPr lvl="4">
              <a:spcBef>
                <a:spcPts val="0"/>
              </a:spcBef>
              <a:buClr>
                <a:srgbClr val="000000"/>
              </a:buClr>
              <a:buFont typeface="Courier New"/>
              <a:buChar char="o"/>
            </a:pPr>
            <a:endParaRPr/>
          </a:p>
          <a:p>
            <a:pPr lvl="5">
              <a:spcBef>
                <a:spcPts val="0"/>
              </a:spcBef>
              <a:buClr>
                <a:srgbClr val="000000"/>
              </a:buClr>
              <a:buFont typeface="Wingdings"/>
              <a:buChar char="§"/>
            </a:pPr>
            <a:endParaRPr/>
          </a:p>
          <a:p>
            <a:pPr lvl="6">
              <a:spcBef>
                <a:spcPts val="0"/>
              </a:spcBef>
              <a:buClr>
                <a:srgbClr val="000000"/>
              </a:buClr>
              <a:buFont typeface="Arial"/>
              <a:buChar char="●"/>
            </a:pPr>
            <a:endParaRPr/>
          </a:p>
          <a:p>
            <a:pPr lvl="7">
              <a:spcBef>
                <a:spcPts val="0"/>
              </a:spcBef>
              <a:buClr>
                <a:srgbClr val="000000"/>
              </a:buClr>
              <a:buFont typeface="Courier New"/>
              <a:buChar char="o"/>
            </a:pPr>
            <a:endParaRPr/>
          </a:p>
          <a:p>
            <a:pPr lvl="8">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80953" y="304899"/>
            <a:ext cx="12241294" cy="724135"/>
          </a:xfrm>
          <a:prstGeom prst="rect">
            <a:avLst/>
          </a:prstGeom>
          <a:noFill/>
          <a:ln>
            <a:noFill/>
          </a:ln>
        </p:spPr>
        <p:txBody>
          <a:bodyPr lIns="91425" tIns="91425" rIns="91425" bIns="91425" anchor="ctr" anchorCtr="0"/>
          <a:lstStyle>
            <a:lvl1pPr marL="0" marR="0" indent="0" algn="l" rtl="0">
              <a:lnSpc>
                <a:spcPct val="75000"/>
              </a:lnSpc>
              <a:spcBef>
                <a:spcPts val="0"/>
              </a:spcBef>
              <a:spcAft>
                <a:spcPts val="0"/>
              </a:spcAft>
              <a:defRPr/>
            </a:lvl1pPr>
            <a:lvl2pPr marL="0" marR="0" indent="0" algn="l" rtl="0">
              <a:lnSpc>
                <a:spcPct val="75000"/>
              </a:lnSpc>
              <a:spcBef>
                <a:spcPts val="0"/>
              </a:spcBef>
              <a:spcAft>
                <a:spcPts val="0"/>
              </a:spcAft>
              <a:defRPr/>
            </a:lvl2pPr>
            <a:lvl3pPr marL="0" marR="0" indent="0" algn="l" rtl="0">
              <a:lnSpc>
                <a:spcPct val="75000"/>
              </a:lnSpc>
              <a:spcBef>
                <a:spcPts val="0"/>
              </a:spcBef>
              <a:spcAft>
                <a:spcPts val="0"/>
              </a:spcAft>
              <a:defRPr/>
            </a:lvl3pPr>
            <a:lvl4pPr marL="0" marR="0" indent="0" algn="l" rtl="0">
              <a:lnSpc>
                <a:spcPct val="75000"/>
              </a:lnSpc>
              <a:spcBef>
                <a:spcPts val="0"/>
              </a:spcBef>
              <a:spcAft>
                <a:spcPts val="0"/>
              </a:spcAft>
              <a:defRPr/>
            </a:lvl4pPr>
            <a:lvl5pPr marL="0" marR="0" indent="0" algn="l" rtl="0">
              <a:lnSpc>
                <a:spcPct val="75000"/>
              </a:lnSpc>
              <a:spcBef>
                <a:spcPts val="0"/>
              </a:spcBef>
              <a:spcAft>
                <a:spcPts val="0"/>
              </a:spcAft>
              <a:defRPr/>
            </a:lvl5pPr>
            <a:lvl6pPr marL="457200" marR="0" indent="0" algn="l" rtl="0">
              <a:lnSpc>
                <a:spcPct val="75000"/>
              </a:lnSpc>
              <a:spcBef>
                <a:spcPts val="0"/>
              </a:spcBef>
              <a:spcAft>
                <a:spcPts val="0"/>
              </a:spcAft>
              <a:defRPr/>
            </a:lvl6pPr>
            <a:lvl7pPr marL="914400" marR="0" indent="0" algn="l" rtl="0">
              <a:lnSpc>
                <a:spcPct val="75000"/>
              </a:lnSpc>
              <a:spcBef>
                <a:spcPts val="0"/>
              </a:spcBef>
              <a:spcAft>
                <a:spcPts val="0"/>
              </a:spcAft>
              <a:defRPr/>
            </a:lvl7pPr>
            <a:lvl8pPr marL="1371600" marR="0" indent="0" algn="l" rtl="0">
              <a:lnSpc>
                <a:spcPct val="75000"/>
              </a:lnSpc>
              <a:spcBef>
                <a:spcPts val="0"/>
              </a:spcBef>
              <a:spcAft>
                <a:spcPts val="0"/>
              </a:spcAft>
              <a:defRPr/>
            </a:lvl8pPr>
            <a:lvl9pPr marL="1828800" marR="0" indent="0" algn="l" rtl="0">
              <a:lnSpc>
                <a:spcPct val="75000"/>
              </a:lnSpc>
              <a:spcBef>
                <a:spcPts val="0"/>
              </a:spcBef>
              <a:spcAft>
                <a:spcPts val="0"/>
              </a:spcAft>
              <a:defRPr/>
            </a:lvl9pPr>
          </a:lstStyle>
          <a:p>
            <a:endParaRPr/>
          </a:p>
        </p:txBody>
      </p:sp>
      <p:sp>
        <p:nvSpPr>
          <p:cNvPr id="56" name="Shape 56"/>
          <p:cNvSpPr txBox="1">
            <a:spLocks noGrp="1"/>
          </p:cNvSpPr>
          <p:nvPr>
            <p:ph type="body" idx="1"/>
          </p:nvPr>
        </p:nvSpPr>
        <p:spPr>
          <a:xfrm>
            <a:off x="380953" y="1422862"/>
            <a:ext cx="12241294" cy="7635184"/>
          </a:xfrm>
          <a:prstGeom prst="rect">
            <a:avLst/>
          </a:prstGeom>
          <a:noFill/>
          <a:ln>
            <a:noFill/>
          </a:ln>
        </p:spPr>
        <p:txBody>
          <a:bodyPr lIns="91425" tIns="91425" rIns="91425" bIns="91425" anchor="t" anchorCtr="0"/>
          <a:lstStyle>
            <a:lvl1pPr marL="342900" marR="0" indent="-342900" algn="l" rtl="0">
              <a:lnSpc>
                <a:spcPct val="120000"/>
              </a:lnSpc>
              <a:spcBef>
                <a:spcPts val="2400"/>
              </a:spcBef>
              <a:spcAft>
                <a:spcPts val="0"/>
              </a:spcAft>
              <a:defRPr/>
            </a:lvl1pPr>
            <a:lvl2pPr marL="742950" marR="0" indent="-742950" algn="l" rtl="0">
              <a:lnSpc>
                <a:spcPct val="120000"/>
              </a:lnSpc>
              <a:spcBef>
                <a:spcPts val="2400"/>
              </a:spcBef>
              <a:spcAft>
                <a:spcPts val="0"/>
              </a:spcAft>
              <a:defRPr/>
            </a:lvl2pPr>
            <a:lvl3pPr marL="342900" marR="0" indent="-177800" algn="l" rtl="0">
              <a:lnSpc>
                <a:spcPct val="120000"/>
              </a:lnSpc>
              <a:spcBef>
                <a:spcPts val="1200"/>
              </a:spcBef>
              <a:spcAft>
                <a:spcPts val="0"/>
              </a:spcAft>
              <a:buClr>
                <a:schemeClr val="accent1"/>
              </a:buClr>
              <a:buFont typeface="Open Sans"/>
              <a:buChar char="■"/>
              <a:defRPr/>
            </a:lvl3pPr>
            <a:lvl4pPr marL="635000" marR="0" indent="-177800" algn="l" rtl="0">
              <a:lnSpc>
                <a:spcPct val="120000"/>
              </a:lnSpc>
              <a:spcBef>
                <a:spcPts val="1200"/>
              </a:spcBef>
              <a:spcAft>
                <a:spcPts val="0"/>
              </a:spcAft>
              <a:buClr>
                <a:schemeClr val="accent1"/>
              </a:buClr>
              <a:buFont typeface="Open Sans"/>
              <a:buChar char="●"/>
              <a:defRPr/>
            </a:lvl4pPr>
            <a:lvl5pPr marL="952500" marR="0" indent="-228600" algn="l" rtl="0">
              <a:lnSpc>
                <a:spcPct val="120000"/>
              </a:lnSpc>
              <a:spcBef>
                <a:spcPts val="1200"/>
              </a:spcBef>
              <a:spcAft>
                <a:spcPts val="0"/>
              </a:spcAft>
              <a:buClr>
                <a:schemeClr val="accent1"/>
              </a:buClr>
              <a:buFont typeface="Open Sans"/>
              <a:buChar char="-"/>
              <a:defRPr/>
            </a:lvl5pPr>
            <a:lvl6pPr marL="1409700" marR="0" indent="-228600" algn="l" rtl="0">
              <a:spcBef>
                <a:spcPts val="1200"/>
              </a:spcBef>
              <a:spcAft>
                <a:spcPts val="0"/>
              </a:spcAft>
              <a:buClr>
                <a:schemeClr val="dk1"/>
              </a:buClr>
              <a:buFont typeface="Open Sans"/>
              <a:buChar char="-"/>
              <a:defRPr/>
            </a:lvl6pPr>
            <a:lvl7pPr marL="1866900" marR="0" indent="-228600" algn="l" rtl="0">
              <a:spcBef>
                <a:spcPts val="1200"/>
              </a:spcBef>
              <a:spcAft>
                <a:spcPts val="0"/>
              </a:spcAft>
              <a:buClr>
                <a:schemeClr val="dk1"/>
              </a:buClr>
              <a:buFont typeface="Open Sans"/>
              <a:buChar char="-"/>
              <a:defRPr/>
            </a:lvl7pPr>
            <a:lvl8pPr marL="2324100" marR="0" indent="-228600" algn="l" rtl="0">
              <a:spcBef>
                <a:spcPts val="1200"/>
              </a:spcBef>
              <a:spcAft>
                <a:spcPts val="0"/>
              </a:spcAft>
              <a:buClr>
                <a:schemeClr val="dk1"/>
              </a:buClr>
              <a:buFont typeface="Open Sans"/>
              <a:buChar char="-"/>
              <a:defRPr/>
            </a:lvl8pPr>
            <a:lvl9pPr marL="2781300" marR="0" indent="-228600" algn="l" rtl="0">
              <a:spcBef>
                <a:spcPts val="1200"/>
              </a:spcBef>
              <a:spcAft>
                <a:spcPts val="0"/>
              </a:spcAft>
              <a:buClr>
                <a:schemeClr val="dk1"/>
              </a:buClr>
              <a:buFont typeface="Open Sans"/>
              <a:buChar char="-"/>
              <a:defRPr/>
            </a:lvl9pPr>
          </a:lstStyle>
          <a:p>
            <a:endParaRPr/>
          </a:p>
        </p:txBody>
      </p:sp>
      <p:sp>
        <p:nvSpPr>
          <p:cNvPr id="57" name="Shape 57"/>
          <p:cNvSpPr txBox="1"/>
          <p:nvPr/>
        </p:nvSpPr>
        <p:spPr>
          <a:xfrm>
            <a:off x="12353991" y="9261314"/>
            <a:ext cx="268253" cy="292195"/>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184"/>
              </a:buClr>
              <a:buSzPct val="25000"/>
              <a:buFont typeface="Open Sans"/>
              <a:buNone/>
            </a:pPr>
            <a:r>
              <a:rPr lang="en-US" sz="1100" b="0" i="1" u="none" strike="noStrike" cap="none" baseline="0">
                <a:solidFill>
                  <a:srgbClr val="808184"/>
                </a:solidFill>
                <a:latin typeface="Open Sans"/>
                <a:ea typeface="Open Sans"/>
                <a:cs typeface="Open Sans"/>
                <a:sym typeface="Open Sans"/>
              </a:rPr>
              <a:t>*</a:t>
            </a: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cxnSp>
        <p:nvCxnSpPr>
          <p:cNvPr id="71" name="Shape 71"/>
          <p:cNvCxnSpPr/>
          <p:nvPr/>
        </p:nvCxnSpPr>
        <p:spPr>
          <a:xfrm rot="10800000" flipH="1">
            <a:off x="393651" y="1192600"/>
            <a:ext cx="12228595" cy="1587"/>
          </a:xfrm>
          <a:prstGeom prst="straightConnector1">
            <a:avLst/>
          </a:prstGeom>
          <a:noFill/>
          <a:ln w="25400" cap="rnd">
            <a:solidFill>
              <a:schemeClr val="dk1"/>
            </a:solidFill>
            <a:prstDash val="solid"/>
            <a:miter/>
            <a:headEnd type="none" w="med" len="med"/>
            <a:tailEnd type="none" w="med" len="med"/>
          </a:ln>
        </p:spPr>
      </p:cxnSp>
      <p:sp>
        <p:nvSpPr>
          <p:cNvPr id="72" name="Shape 72"/>
          <p:cNvSpPr txBox="1">
            <a:spLocks noGrp="1"/>
          </p:cNvSpPr>
          <p:nvPr>
            <p:ph type="title"/>
          </p:nvPr>
        </p:nvSpPr>
        <p:spPr>
          <a:xfrm>
            <a:off x="380953" y="304899"/>
            <a:ext cx="12241294" cy="724135"/>
          </a:xfrm>
          <a:prstGeom prst="rect">
            <a:avLst/>
          </a:prstGeom>
          <a:noFill/>
          <a:ln>
            <a:noFill/>
          </a:ln>
        </p:spPr>
        <p:txBody>
          <a:bodyPr lIns="91425" tIns="91425" rIns="91425" bIns="91425" anchor="ctr" anchorCtr="0"/>
          <a:lstStyle>
            <a:lvl1pPr marL="0" marR="0" indent="0" algn="l" rtl="0">
              <a:lnSpc>
                <a:spcPct val="75000"/>
              </a:lnSpc>
              <a:spcBef>
                <a:spcPts val="0"/>
              </a:spcBef>
              <a:spcAft>
                <a:spcPts val="0"/>
              </a:spcAft>
              <a:defRPr/>
            </a:lvl1pPr>
            <a:lvl2pPr marL="0" marR="0" indent="0" algn="l" rtl="0">
              <a:lnSpc>
                <a:spcPct val="75000"/>
              </a:lnSpc>
              <a:spcBef>
                <a:spcPts val="0"/>
              </a:spcBef>
              <a:spcAft>
                <a:spcPts val="0"/>
              </a:spcAft>
              <a:defRPr/>
            </a:lvl2pPr>
            <a:lvl3pPr marL="0" marR="0" indent="0" algn="l" rtl="0">
              <a:lnSpc>
                <a:spcPct val="75000"/>
              </a:lnSpc>
              <a:spcBef>
                <a:spcPts val="0"/>
              </a:spcBef>
              <a:spcAft>
                <a:spcPts val="0"/>
              </a:spcAft>
              <a:defRPr/>
            </a:lvl3pPr>
            <a:lvl4pPr marL="0" marR="0" indent="0" algn="l" rtl="0">
              <a:lnSpc>
                <a:spcPct val="75000"/>
              </a:lnSpc>
              <a:spcBef>
                <a:spcPts val="0"/>
              </a:spcBef>
              <a:spcAft>
                <a:spcPts val="0"/>
              </a:spcAft>
              <a:defRPr/>
            </a:lvl4pPr>
            <a:lvl5pPr marL="0" marR="0" indent="0" algn="l" rtl="0">
              <a:lnSpc>
                <a:spcPct val="75000"/>
              </a:lnSpc>
              <a:spcBef>
                <a:spcPts val="0"/>
              </a:spcBef>
              <a:spcAft>
                <a:spcPts val="0"/>
              </a:spcAft>
              <a:defRPr/>
            </a:lvl5pPr>
            <a:lvl6pPr marL="457200" marR="0" indent="0" algn="l" rtl="0">
              <a:lnSpc>
                <a:spcPct val="75000"/>
              </a:lnSpc>
              <a:spcBef>
                <a:spcPts val="0"/>
              </a:spcBef>
              <a:spcAft>
                <a:spcPts val="0"/>
              </a:spcAft>
              <a:defRPr/>
            </a:lvl6pPr>
            <a:lvl7pPr marL="914400" marR="0" indent="0" algn="l" rtl="0">
              <a:lnSpc>
                <a:spcPct val="75000"/>
              </a:lnSpc>
              <a:spcBef>
                <a:spcPts val="0"/>
              </a:spcBef>
              <a:spcAft>
                <a:spcPts val="0"/>
              </a:spcAft>
              <a:defRPr/>
            </a:lvl7pPr>
            <a:lvl8pPr marL="1371600" marR="0" indent="0" algn="l" rtl="0">
              <a:lnSpc>
                <a:spcPct val="75000"/>
              </a:lnSpc>
              <a:spcBef>
                <a:spcPts val="0"/>
              </a:spcBef>
              <a:spcAft>
                <a:spcPts val="0"/>
              </a:spcAft>
              <a:defRPr/>
            </a:lvl8pPr>
            <a:lvl9pPr marL="1828800" marR="0" indent="0" algn="l" rtl="0">
              <a:lnSpc>
                <a:spcPct val="75000"/>
              </a:lnSpc>
              <a:spcBef>
                <a:spcPts val="0"/>
              </a:spcBef>
              <a:spcAft>
                <a:spcPts val="0"/>
              </a:spcAft>
              <a:defRPr/>
            </a:lvl9pPr>
          </a:lstStyle>
          <a:p>
            <a:endParaRPr/>
          </a:p>
        </p:txBody>
      </p:sp>
      <p:sp>
        <p:nvSpPr>
          <p:cNvPr id="73" name="Shape 73"/>
          <p:cNvSpPr txBox="1">
            <a:spLocks noGrp="1"/>
          </p:cNvSpPr>
          <p:nvPr>
            <p:ph type="body" idx="1"/>
          </p:nvPr>
        </p:nvSpPr>
        <p:spPr>
          <a:xfrm>
            <a:off x="380953" y="1422862"/>
            <a:ext cx="12241294" cy="7635184"/>
          </a:xfrm>
          <a:prstGeom prst="rect">
            <a:avLst/>
          </a:prstGeom>
          <a:noFill/>
          <a:ln>
            <a:noFill/>
          </a:ln>
        </p:spPr>
        <p:txBody>
          <a:bodyPr lIns="91425" tIns="91425" rIns="91425" bIns="91425" anchor="t" anchorCtr="0"/>
          <a:lstStyle>
            <a:lvl1pPr marL="342900" marR="0" indent="-342900" algn="l" rtl="0">
              <a:lnSpc>
                <a:spcPct val="120000"/>
              </a:lnSpc>
              <a:spcBef>
                <a:spcPts val="2400"/>
              </a:spcBef>
              <a:spcAft>
                <a:spcPts val="0"/>
              </a:spcAft>
              <a:defRPr/>
            </a:lvl1pPr>
            <a:lvl2pPr marL="742950" marR="0" indent="-742950" algn="l" rtl="0">
              <a:lnSpc>
                <a:spcPct val="120000"/>
              </a:lnSpc>
              <a:spcBef>
                <a:spcPts val="2400"/>
              </a:spcBef>
              <a:spcAft>
                <a:spcPts val="0"/>
              </a:spcAft>
              <a:defRPr/>
            </a:lvl2pPr>
            <a:lvl3pPr marL="342900" marR="0" indent="-177800" algn="l" rtl="0">
              <a:lnSpc>
                <a:spcPct val="120000"/>
              </a:lnSpc>
              <a:spcBef>
                <a:spcPts val="1200"/>
              </a:spcBef>
              <a:spcAft>
                <a:spcPts val="0"/>
              </a:spcAft>
              <a:buClr>
                <a:schemeClr val="accent1"/>
              </a:buClr>
              <a:buFont typeface="Open Sans"/>
              <a:buChar char="■"/>
              <a:defRPr/>
            </a:lvl3pPr>
            <a:lvl4pPr marL="635000" marR="0" indent="-177800" algn="l" rtl="0">
              <a:lnSpc>
                <a:spcPct val="120000"/>
              </a:lnSpc>
              <a:spcBef>
                <a:spcPts val="1200"/>
              </a:spcBef>
              <a:spcAft>
                <a:spcPts val="0"/>
              </a:spcAft>
              <a:buClr>
                <a:schemeClr val="accent1"/>
              </a:buClr>
              <a:buFont typeface="Open Sans"/>
              <a:buChar char="●"/>
              <a:defRPr/>
            </a:lvl4pPr>
            <a:lvl5pPr marL="952500" marR="0" indent="-228600" algn="l" rtl="0">
              <a:lnSpc>
                <a:spcPct val="120000"/>
              </a:lnSpc>
              <a:spcBef>
                <a:spcPts val="1200"/>
              </a:spcBef>
              <a:spcAft>
                <a:spcPts val="0"/>
              </a:spcAft>
              <a:buClr>
                <a:schemeClr val="accent1"/>
              </a:buClr>
              <a:buFont typeface="Open Sans"/>
              <a:buChar char="-"/>
              <a:defRPr/>
            </a:lvl5pPr>
            <a:lvl6pPr marL="1409700" marR="0" indent="-228600" algn="l" rtl="0">
              <a:spcBef>
                <a:spcPts val="1200"/>
              </a:spcBef>
              <a:spcAft>
                <a:spcPts val="0"/>
              </a:spcAft>
              <a:buClr>
                <a:schemeClr val="dk1"/>
              </a:buClr>
              <a:buFont typeface="Open Sans"/>
              <a:buChar char="-"/>
              <a:defRPr/>
            </a:lvl6pPr>
            <a:lvl7pPr marL="1866900" marR="0" indent="-228600" algn="l" rtl="0">
              <a:spcBef>
                <a:spcPts val="1200"/>
              </a:spcBef>
              <a:spcAft>
                <a:spcPts val="0"/>
              </a:spcAft>
              <a:buClr>
                <a:schemeClr val="dk1"/>
              </a:buClr>
              <a:buFont typeface="Open Sans"/>
              <a:buChar char="-"/>
              <a:defRPr/>
            </a:lvl7pPr>
            <a:lvl8pPr marL="2324100" marR="0" indent="-228600" algn="l" rtl="0">
              <a:spcBef>
                <a:spcPts val="1200"/>
              </a:spcBef>
              <a:spcAft>
                <a:spcPts val="0"/>
              </a:spcAft>
              <a:buClr>
                <a:schemeClr val="dk1"/>
              </a:buClr>
              <a:buFont typeface="Open Sans"/>
              <a:buChar char="-"/>
              <a:defRPr/>
            </a:lvl8pPr>
            <a:lvl9pPr marL="2781300" marR="0" indent="-228600" algn="l" rtl="0">
              <a:spcBef>
                <a:spcPts val="1200"/>
              </a:spcBef>
              <a:spcAft>
                <a:spcPts val="0"/>
              </a:spcAft>
              <a:buClr>
                <a:schemeClr val="dk1"/>
              </a:buClr>
              <a:buFont typeface="Open Sans"/>
              <a:buChar char="-"/>
              <a:defRPr/>
            </a:lvl9pPr>
          </a:lstStyle>
          <a:p>
            <a:endParaRPr/>
          </a:p>
        </p:txBody>
      </p:sp>
      <p:sp>
        <p:nvSpPr>
          <p:cNvPr id="74" name="Shape 74"/>
          <p:cNvSpPr txBox="1">
            <a:spLocks noGrp="1"/>
          </p:cNvSpPr>
          <p:nvPr>
            <p:ph type="sldNum" idx="12"/>
          </p:nvPr>
        </p:nvSpPr>
        <p:spPr>
          <a:xfrm>
            <a:off x="12353991" y="9261314"/>
            <a:ext cx="268253" cy="292195"/>
          </a:xfrm>
          <a:prstGeom prst="rect">
            <a:avLst/>
          </a:prstGeom>
          <a:noFill/>
          <a:ln>
            <a:noFill/>
          </a:ln>
        </p:spPr>
        <p:txBody>
          <a:bodyPr lIns="91425" tIns="91425" rIns="91425" bIns="91425" anchor="t"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380880" y="4419360"/>
            <a:ext cx="12242879" cy="1904760"/>
          </a:xfrm>
          <a:prstGeom prst="rect">
            <a:avLst/>
          </a:prstGeom>
          <a:noFill/>
          <a:ln>
            <a:noFill/>
          </a:ln>
        </p:spPr>
        <p:txBody>
          <a:bodyPr lIns="0" tIns="0" rIns="0" bIns="0" anchor="ctr" anchorCtr="0">
            <a:noAutofit/>
          </a:bodyPr>
          <a:lstStyle/>
          <a:p>
            <a:pPr marR="0" lvl="0" algn="ctr" rtl="0">
              <a:spcBef>
                <a:spcPts val="0"/>
              </a:spcBef>
              <a:buNone/>
            </a:pPr>
            <a:r>
              <a:rPr lang="en-US" sz="8400" b="1">
                <a:solidFill>
                  <a:srgbClr val="B51B58"/>
                </a:solidFill>
                <a:latin typeface="Open Sans"/>
                <a:ea typeface="Open Sans"/>
                <a:cs typeface="Open Sans"/>
                <a:sym typeface="Open Sans"/>
              </a:rPr>
              <a:t>Three Pillars</a:t>
            </a:r>
          </a:p>
        </p:txBody>
      </p:sp>
      <p:sp>
        <p:nvSpPr>
          <p:cNvPr id="97" name="Shape 97"/>
          <p:cNvSpPr txBox="1"/>
          <p:nvPr/>
        </p:nvSpPr>
        <p:spPr>
          <a:xfrm>
            <a:off x="2616119" y="6781320"/>
            <a:ext cx="7772400" cy="2197080"/>
          </a:xfrm>
          <a:prstGeom prst="rect">
            <a:avLst/>
          </a:prstGeom>
          <a:noFill/>
          <a:ln>
            <a:noFill/>
          </a:ln>
        </p:spPr>
        <p:txBody>
          <a:bodyPr lIns="0" tIns="0" rIns="0" bIns="0" anchor="t" anchorCtr="0">
            <a:noAutofit/>
          </a:bodyPr>
          <a:lstStyle/>
          <a:p>
            <a:pPr marR="0" lvl="0" algn="ctr" rtl="0">
              <a:lnSpc>
                <a:spcPct val="120000"/>
              </a:lnSpc>
              <a:spcBef>
                <a:spcPts val="0"/>
              </a:spcBef>
              <a:buNone/>
            </a:pPr>
            <a:r>
              <a:rPr lang="en-US" sz="2800" i="1" dirty="0">
                <a:latin typeface="Open Sans"/>
                <a:ea typeface="Open Sans"/>
                <a:cs typeface="Open Sans"/>
                <a:sym typeface="Open Sans"/>
              </a:rPr>
              <a:t>A (mostly) true story of our mission, our values, and the cultural characteristics that shape this </a:t>
            </a:r>
            <a:r>
              <a:rPr lang="en-US" sz="2800" i="1" dirty="0" err="1">
                <a:latin typeface="Open Sans"/>
                <a:ea typeface="Open Sans"/>
                <a:cs typeface="Open Sans"/>
                <a:sym typeface="Open Sans"/>
              </a:rPr>
              <a:t>organisation</a:t>
            </a:r>
            <a:r>
              <a:rPr lang="en-US" sz="2800" i="1" dirty="0">
                <a:latin typeface="Open Sans"/>
                <a:ea typeface="Open Sans"/>
                <a:cs typeface="Open Sans"/>
                <a:sym typeface="Open Sans"/>
              </a:rPr>
              <a:t> </a:t>
            </a:r>
          </a:p>
        </p:txBody>
      </p:sp>
      <p:sp>
        <p:nvSpPr>
          <p:cNvPr id="98" name="Shape 98"/>
          <p:cNvSpPr txBox="1"/>
          <p:nvPr/>
        </p:nvSpPr>
        <p:spPr>
          <a:xfrm>
            <a:off x="3405600" y="2666159"/>
            <a:ext cx="6206399" cy="770399"/>
          </a:xfrm>
          <a:prstGeom prst="rect">
            <a:avLst/>
          </a:prstGeom>
          <a:solidFill>
            <a:srgbClr val="B51B58"/>
          </a:solidFill>
          <a:ln>
            <a:noFill/>
          </a:ln>
        </p:spPr>
        <p:txBody>
          <a:bodyPr lIns="365750" tIns="228600" rIns="365750" bIns="228600" anchor="ctr" anchorCtr="0">
            <a:noAutofit/>
          </a:bodyPr>
          <a:lstStyle/>
          <a:p>
            <a:pPr marR="0" lvl="0" algn="ctr" rtl="0">
              <a:lnSpc>
                <a:spcPct val="80000"/>
              </a:lnSpc>
              <a:spcBef>
                <a:spcPts val="0"/>
              </a:spcBef>
              <a:buNone/>
            </a:pPr>
            <a:r>
              <a:rPr lang="en-US" sz="2400" b="1" i="1">
                <a:solidFill>
                  <a:srgbClr val="FFFFFF"/>
                </a:solidFill>
                <a:latin typeface="Open Sans"/>
                <a:ea typeface="Open Sans"/>
                <a:cs typeface="Open Sans"/>
                <a:sym typeface="Open Sans"/>
              </a:rPr>
              <a:t>EU Inductions</a:t>
            </a:r>
          </a:p>
        </p:txBody>
      </p:sp>
      <p:cxnSp>
        <p:nvCxnSpPr>
          <p:cNvPr id="99" name="Shape 99"/>
          <p:cNvCxnSpPr/>
          <p:nvPr/>
        </p:nvCxnSpPr>
        <p:spPr>
          <a:xfrm>
            <a:off x="1232279" y="4114800"/>
            <a:ext cx="10553760" cy="1439"/>
          </a:xfrm>
          <a:prstGeom prst="straightConnector1">
            <a:avLst/>
          </a:prstGeom>
          <a:noFill/>
          <a:ln w="25550" cap="flat">
            <a:solidFill>
              <a:srgbClr val="000000"/>
            </a:solidFill>
            <a:prstDash val="solid"/>
            <a:miter/>
            <a:headEnd type="none" w="med" len="med"/>
            <a:tailEnd type="none" w="med" len="med"/>
          </a:ln>
        </p:spPr>
      </p:cxnSp>
      <p:cxnSp>
        <p:nvCxnSpPr>
          <p:cNvPr id="100" name="Shape 100"/>
          <p:cNvCxnSpPr/>
          <p:nvPr/>
        </p:nvCxnSpPr>
        <p:spPr>
          <a:xfrm>
            <a:off x="1225800" y="6361200"/>
            <a:ext cx="10564920" cy="0"/>
          </a:xfrm>
          <a:prstGeom prst="straightConnector1">
            <a:avLst/>
          </a:prstGeom>
          <a:noFill/>
          <a:ln w="25550" cap="flat">
            <a:solidFill>
              <a:srgbClr val="000000"/>
            </a:solidFill>
            <a:prstDash val="solid"/>
            <a:miter/>
            <a:headEnd type="none" w="med" len="med"/>
            <a:tailEnd type="none" w="med" len="med"/>
          </a:ln>
        </p:spPr>
      </p:cxnSp>
      <p:sp>
        <p:nvSpPr>
          <p:cNvPr id="101" name="Shape 101"/>
          <p:cNvSpPr/>
          <p:nvPr/>
        </p:nvSpPr>
        <p:spPr>
          <a:xfrm>
            <a:off x="4450319" y="779760"/>
            <a:ext cx="4101900" cy="647700"/>
          </a:xfrm>
          <a:prstGeom prst="rect">
            <a:avLst/>
          </a:prstGeom>
          <a:noFill/>
          <a:ln>
            <a:noFill/>
          </a:ln>
        </p:spPr>
        <p:txBody>
          <a:bodyPr lIns="91425" tIns="91425" rIns="91425" bIns="91425" anchor="ctr" anchorCtr="0">
            <a:noAutofit/>
          </a:bodyPr>
          <a:lstStyle/>
          <a:p>
            <a:pPr lvl="0" rtl="0">
              <a:spcBef>
                <a:spcPts val="0"/>
              </a:spcBef>
              <a:buNone/>
            </a:pPr>
            <a:endParaRPr/>
          </a:p>
        </p:txBody>
      </p:sp>
      <p:pic>
        <p:nvPicPr>
          <p:cNvPr id="102" name="Shape 102"/>
          <p:cNvPicPr preferRelativeResize="0"/>
          <p:nvPr/>
        </p:nvPicPr>
        <p:blipFill>
          <a:blip r:embed="rId3">
            <a:alphaModFix/>
          </a:blip>
          <a:stretch>
            <a:fillRect/>
          </a:stretch>
        </p:blipFill>
        <p:spPr>
          <a:xfrm>
            <a:off x="4450324" y="482703"/>
            <a:ext cx="4101899" cy="1241784"/>
          </a:xfrm>
          <a:prstGeom prst="rect">
            <a:avLst/>
          </a:prstGeom>
          <a:noFill/>
          <a:ln>
            <a:noFill/>
          </a:ln>
        </p:spPr>
      </p:pic>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Shape 181"/>
          <p:cNvPicPr preferRelativeResize="0"/>
          <p:nvPr/>
        </p:nvPicPr>
        <p:blipFill>
          <a:blip r:embed="rId3">
            <a:alphaModFix/>
          </a:blip>
          <a:stretch>
            <a:fillRect/>
          </a:stretch>
        </p:blipFill>
        <p:spPr>
          <a:xfrm>
            <a:off x="0" y="0"/>
            <a:ext cx="13003200" cy="9752400"/>
          </a:xfrm>
          <a:prstGeom prst="rect">
            <a:avLst/>
          </a:prstGeom>
          <a:noFill/>
          <a:ln>
            <a:noFill/>
          </a:ln>
        </p:spPr>
      </p:pic>
      <p:sp>
        <p:nvSpPr>
          <p:cNvPr id="182" name="Shape 182"/>
          <p:cNvSpPr txBox="1"/>
          <p:nvPr/>
        </p:nvSpPr>
        <p:spPr>
          <a:xfrm>
            <a:off x="541079" y="1911600"/>
            <a:ext cx="11925360" cy="5651640"/>
          </a:xfrm>
          <a:prstGeom prst="rect">
            <a:avLst/>
          </a:prstGeom>
          <a:noFill/>
          <a:ln>
            <a:noFill/>
          </a:ln>
        </p:spPr>
        <p:txBody>
          <a:bodyPr lIns="0" tIns="0" rIns="0" bIns="0" anchor="b" anchorCtr="0">
            <a:noAutofit/>
          </a:bodyPr>
          <a:lstStyle/>
          <a:p>
            <a:pPr>
              <a:spcBef>
                <a:spcPts val="0"/>
              </a:spcBef>
              <a:buNone/>
            </a:pPr>
            <a:r>
              <a:rPr lang="en-US" sz="9600" b="1">
                <a:solidFill>
                  <a:srgbClr val="FFFFFF"/>
                </a:solidFill>
                <a:latin typeface="Open Sans"/>
                <a:ea typeface="Open Sans"/>
                <a:cs typeface="Open Sans"/>
                <a:sym typeface="Open Sans"/>
              </a:rPr>
              <a:t>CHAPTER ONE</a:t>
            </a:r>
          </a:p>
        </p:txBody>
      </p:sp>
      <p:sp>
        <p:nvSpPr>
          <p:cNvPr id="183" name="Shape 183"/>
          <p:cNvSpPr txBox="1"/>
          <p:nvPr/>
        </p:nvSpPr>
        <p:spPr>
          <a:xfrm>
            <a:off x="534600" y="8039520"/>
            <a:ext cx="11937960" cy="1143000"/>
          </a:xfrm>
          <a:prstGeom prst="rect">
            <a:avLst/>
          </a:prstGeom>
          <a:noFill/>
          <a:ln>
            <a:noFill/>
          </a:ln>
        </p:spPr>
        <p:txBody>
          <a:bodyPr lIns="0" tIns="0" rIns="0" bIns="0" anchor="t" anchorCtr="0">
            <a:noAutofit/>
          </a:bodyPr>
          <a:lstStyle/>
          <a:p>
            <a:pPr marR="0" lvl="0" algn="l" rtl="0">
              <a:spcBef>
                <a:spcPts val="0"/>
              </a:spcBef>
              <a:buNone/>
            </a:pPr>
            <a:r>
              <a:rPr lang="en-US" sz="2800" i="1">
                <a:solidFill>
                  <a:srgbClr val="FFFFFF"/>
                </a:solidFill>
                <a:latin typeface="Open Sans"/>
                <a:ea typeface="Open Sans"/>
                <a:cs typeface="Open Sans"/>
                <a:sym typeface="Open Sans"/>
              </a:rPr>
              <a:t>ThoughtWorks Mission</a:t>
            </a:r>
          </a:p>
        </p:txBody>
      </p:sp>
      <p:cxnSp>
        <p:nvCxnSpPr>
          <p:cNvPr id="184" name="Shape 184"/>
          <p:cNvCxnSpPr/>
          <p:nvPr/>
        </p:nvCxnSpPr>
        <p:spPr>
          <a:xfrm>
            <a:off x="549720" y="7717320"/>
            <a:ext cx="11978640" cy="0"/>
          </a:xfrm>
          <a:prstGeom prst="straightConnector1">
            <a:avLst/>
          </a:prstGeom>
          <a:noFill/>
          <a:ln w="25550" cap="flat">
            <a:solidFill>
              <a:srgbClr val="FFFFFF"/>
            </a:solidFill>
            <a:prstDash val="solid"/>
            <a:miter/>
            <a:headEnd type="none" w="med" len="med"/>
            <a:tailEnd type="none" w="med" len="med"/>
          </a:ln>
        </p:spPr>
      </p:cxn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p:nvPr/>
        </p:nvSpPr>
        <p:spPr>
          <a:xfrm>
            <a:off x="0" y="3658790"/>
            <a:ext cx="13003200" cy="75748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Open Sans"/>
              <a:buNone/>
            </a:pPr>
            <a:r>
              <a:rPr lang="en-US" sz="4800" b="0" i="1" u="none" strike="noStrike" cap="none" baseline="0">
                <a:solidFill>
                  <a:schemeClr val="dk1"/>
                </a:solidFill>
                <a:latin typeface="Open Sans"/>
                <a:ea typeface="Open Sans"/>
                <a:cs typeface="Open Sans"/>
                <a:sym typeface="Open Sans"/>
              </a:rPr>
              <a:t>Our mission is to better humanity </a:t>
            </a:r>
          </a:p>
          <a:p>
            <a:pPr marL="0" marR="0" lvl="0" indent="0" algn="ctr" rtl="0">
              <a:lnSpc>
                <a:spcPct val="100000"/>
              </a:lnSpc>
              <a:spcBef>
                <a:spcPts val="0"/>
              </a:spcBef>
              <a:spcAft>
                <a:spcPts val="0"/>
              </a:spcAft>
              <a:buClr>
                <a:schemeClr val="dk1"/>
              </a:buClr>
              <a:buSzPct val="25000"/>
              <a:buFont typeface="Open Sans"/>
              <a:buNone/>
            </a:pPr>
            <a:r>
              <a:rPr lang="en-US" sz="4800" b="0" i="1" u="none" strike="noStrike" cap="none" baseline="0">
                <a:solidFill>
                  <a:schemeClr val="dk1"/>
                </a:solidFill>
                <a:latin typeface="Open Sans"/>
                <a:ea typeface="Open Sans"/>
                <a:cs typeface="Open Sans"/>
                <a:sym typeface="Open Sans"/>
              </a:rPr>
              <a:t>through software and help</a:t>
            </a:r>
          </a:p>
          <a:p>
            <a:pPr marL="0" marR="0" lvl="0" indent="0" algn="ctr" rtl="0">
              <a:lnSpc>
                <a:spcPct val="100000"/>
              </a:lnSpc>
              <a:spcBef>
                <a:spcPts val="0"/>
              </a:spcBef>
              <a:spcAft>
                <a:spcPts val="0"/>
              </a:spcAft>
              <a:buClr>
                <a:schemeClr val="dk1"/>
              </a:buClr>
              <a:buSzPct val="25000"/>
              <a:buFont typeface="Open Sans"/>
              <a:buNone/>
            </a:pPr>
            <a:r>
              <a:rPr lang="en-US" sz="4800" b="0" i="1" u="none" strike="noStrike" cap="none" baseline="0">
                <a:solidFill>
                  <a:schemeClr val="dk1"/>
                </a:solidFill>
                <a:latin typeface="Open Sans"/>
                <a:ea typeface="Open Sans"/>
                <a:cs typeface="Open Sans"/>
                <a:sym typeface="Open Sans"/>
              </a:rPr>
              <a:t>drive the creation of a socially and economically just world.</a:t>
            </a:r>
          </a:p>
        </p:txBody>
      </p:sp>
      <p:sp>
        <p:nvSpPr>
          <p:cNvPr id="190" name="Shape 190"/>
          <p:cNvSpPr txBox="1"/>
          <p:nvPr/>
        </p:nvSpPr>
        <p:spPr>
          <a:xfrm>
            <a:off x="2006353" y="762446"/>
            <a:ext cx="8990399" cy="724200"/>
          </a:xfrm>
          <a:prstGeom prst="rect">
            <a:avLst/>
          </a:prstGeom>
          <a:noFill/>
          <a:ln>
            <a:noFill/>
          </a:ln>
        </p:spPr>
        <p:txBody>
          <a:bodyPr lIns="91425" tIns="45700" rIns="91425" bIns="45700" anchor="t" anchorCtr="0">
            <a:noAutofit/>
          </a:bodyPr>
          <a:lstStyle/>
          <a:p>
            <a:pPr marL="0" marR="0" lvl="0" indent="0" algn="ctr" rtl="0">
              <a:lnSpc>
                <a:spcPct val="75000"/>
              </a:lnSpc>
              <a:spcBef>
                <a:spcPts val="0"/>
              </a:spcBef>
              <a:spcAft>
                <a:spcPts val="0"/>
              </a:spcAft>
              <a:buClr>
                <a:schemeClr val="accent1"/>
              </a:buClr>
              <a:buSzPct val="25000"/>
              <a:buFont typeface="Open Sans"/>
              <a:buNone/>
            </a:pPr>
            <a:r>
              <a:rPr lang="en-US" sz="5400" b="1" i="0" u="none" strike="noStrike" cap="none" baseline="0">
                <a:solidFill>
                  <a:schemeClr val="accent1"/>
                </a:solidFill>
                <a:latin typeface="Open Sans"/>
                <a:ea typeface="Open Sans"/>
                <a:cs typeface="Open Sans"/>
                <a:sym typeface="Open Sans"/>
              </a:rPr>
              <a:t>A 100-</a:t>
            </a:r>
            <a:r>
              <a:rPr lang="en-US" sz="5400" b="1">
                <a:solidFill>
                  <a:schemeClr val="accent1"/>
                </a:solidFill>
                <a:latin typeface="Open Sans"/>
                <a:ea typeface="Open Sans"/>
                <a:cs typeface="Open Sans"/>
                <a:sym typeface="Open Sans"/>
              </a:rPr>
              <a:t>YEAR</a:t>
            </a:r>
            <a:r>
              <a:rPr lang="en-US" sz="5400" b="1" i="0" u="none" strike="noStrike" cap="none" baseline="0">
                <a:solidFill>
                  <a:schemeClr val="accent1"/>
                </a:solidFill>
                <a:latin typeface="Open Sans"/>
                <a:ea typeface="Open Sans"/>
                <a:cs typeface="Open Sans"/>
                <a:sym typeface="Open Sans"/>
              </a:rPr>
              <a:t> </a:t>
            </a:r>
            <a:r>
              <a:rPr lang="en-US" sz="5400" b="1">
                <a:solidFill>
                  <a:schemeClr val="accent1"/>
                </a:solidFill>
                <a:latin typeface="Open Sans"/>
                <a:ea typeface="Open Sans"/>
                <a:cs typeface="Open Sans"/>
                <a:sym typeface="Open Sans"/>
              </a:rPr>
              <a:t>COMPANY</a:t>
            </a:r>
          </a:p>
        </p:txBody>
      </p:sp>
      <p:cxnSp>
        <p:nvCxnSpPr>
          <p:cNvPr id="191" name="Shape 191"/>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92" name="Shape 192"/>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2516198" y="0"/>
            <a:ext cx="18035607" cy="9756774"/>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Shape 203"/>
          <p:cNvGrpSpPr/>
          <p:nvPr/>
        </p:nvGrpSpPr>
        <p:grpSpPr>
          <a:xfrm>
            <a:off x="4531754" y="990922"/>
            <a:ext cx="3950801" cy="1295821"/>
            <a:chOff x="0" y="0"/>
            <a:chExt cx="2147483647" cy="2147483647"/>
          </a:xfrm>
        </p:grpSpPr>
        <p:cxnSp>
          <p:nvCxnSpPr>
            <p:cNvPr id="204" name="Shape 204"/>
            <p:cNvCxnSpPr/>
            <p:nvPr/>
          </p:nvCxnSpPr>
          <p:spPr>
            <a:xfrm>
              <a:off x="0" y="2147483647"/>
              <a:ext cx="2147483647" cy="0"/>
            </a:xfrm>
            <a:prstGeom prst="straightConnector1">
              <a:avLst/>
            </a:prstGeom>
            <a:noFill/>
            <a:ln w="25400" cap="rnd">
              <a:solidFill>
                <a:srgbClr val="702269"/>
              </a:solidFill>
              <a:prstDash val="solid"/>
              <a:miter/>
              <a:headEnd type="none" w="med" len="med"/>
              <a:tailEnd type="none" w="med" len="med"/>
            </a:ln>
          </p:spPr>
        </p:cxnSp>
        <p:cxnSp>
          <p:nvCxnSpPr>
            <p:cNvPr id="205" name="Shape 205"/>
            <p:cNvCxnSpPr/>
            <p:nvPr/>
          </p:nvCxnSpPr>
          <p:spPr>
            <a:xfrm>
              <a:off x="41413809" y="0"/>
              <a:ext cx="2064655803" cy="0"/>
            </a:xfrm>
            <a:prstGeom prst="straightConnector1">
              <a:avLst/>
            </a:prstGeom>
            <a:noFill/>
            <a:ln w="25400" cap="rnd">
              <a:solidFill>
                <a:srgbClr val="702269"/>
              </a:solidFill>
              <a:prstDash val="solid"/>
              <a:miter/>
              <a:headEnd type="none" w="med" len="med"/>
              <a:tailEnd type="none" w="med" len="med"/>
            </a:ln>
          </p:spPr>
        </p:cxnSp>
      </p:grpSp>
      <p:pic>
        <p:nvPicPr>
          <p:cNvPr id="206" name="Shape 206"/>
          <p:cNvPicPr preferRelativeResize="0"/>
          <p:nvPr/>
        </p:nvPicPr>
        <p:blipFill rotWithShape="1">
          <a:blip r:embed="rId3">
            <a:alphaModFix/>
          </a:blip>
          <a:srcRect/>
          <a:stretch/>
        </p:blipFill>
        <p:spPr>
          <a:xfrm>
            <a:off x="961906" y="3353891"/>
            <a:ext cx="2339687" cy="2502714"/>
          </a:xfrm>
          <a:prstGeom prst="rect">
            <a:avLst/>
          </a:prstGeom>
          <a:noFill/>
          <a:ln>
            <a:noFill/>
          </a:ln>
        </p:spPr>
      </p:pic>
      <p:pic>
        <p:nvPicPr>
          <p:cNvPr id="207" name="Shape 207"/>
          <p:cNvPicPr preferRelativeResize="0"/>
          <p:nvPr/>
        </p:nvPicPr>
        <p:blipFill rotWithShape="1">
          <a:blip r:embed="rId4">
            <a:alphaModFix/>
          </a:blip>
          <a:srcRect/>
          <a:stretch/>
        </p:blipFill>
        <p:spPr>
          <a:xfrm>
            <a:off x="5206359" y="3430116"/>
            <a:ext cx="2620639" cy="2409020"/>
          </a:xfrm>
          <a:prstGeom prst="rect">
            <a:avLst/>
          </a:prstGeom>
          <a:noFill/>
          <a:ln>
            <a:noFill/>
          </a:ln>
        </p:spPr>
      </p:pic>
      <p:pic>
        <p:nvPicPr>
          <p:cNvPr id="208" name="Shape 208"/>
          <p:cNvPicPr preferRelativeResize="0"/>
          <p:nvPr/>
        </p:nvPicPr>
        <p:blipFill rotWithShape="1">
          <a:blip r:embed="rId5">
            <a:alphaModFix/>
          </a:blip>
          <a:srcRect/>
          <a:stretch/>
        </p:blipFill>
        <p:spPr>
          <a:xfrm>
            <a:off x="9169858" y="3433292"/>
            <a:ext cx="2741274" cy="2459837"/>
          </a:xfrm>
          <a:prstGeom prst="rect">
            <a:avLst/>
          </a:prstGeom>
          <a:noFill/>
          <a:ln>
            <a:noFill/>
          </a:ln>
        </p:spPr>
      </p:pic>
      <p:sp>
        <p:nvSpPr>
          <p:cNvPr id="209" name="Shape 209"/>
          <p:cNvSpPr txBox="1"/>
          <p:nvPr/>
        </p:nvSpPr>
        <p:spPr>
          <a:xfrm>
            <a:off x="863493" y="6250433"/>
            <a:ext cx="2514290" cy="35412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To run a sustainable</a:t>
            </a:r>
          </a:p>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business.</a:t>
            </a:r>
          </a:p>
        </p:txBody>
      </p:sp>
      <p:sp>
        <p:nvSpPr>
          <p:cNvPr id="210" name="Shape 210"/>
          <p:cNvSpPr txBox="1"/>
          <p:nvPr/>
        </p:nvSpPr>
        <p:spPr>
          <a:xfrm>
            <a:off x="4514294" y="6250433"/>
            <a:ext cx="4050801" cy="35412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To champion software excellence</a:t>
            </a:r>
          </a:p>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and revolutionize the IT industry.</a:t>
            </a:r>
          </a:p>
        </p:txBody>
      </p:sp>
      <p:sp>
        <p:nvSpPr>
          <p:cNvPr id="211" name="Shape 211"/>
          <p:cNvSpPr txBox="1"/>
          <p:nvPr/>
        </p:nvSpPr>
        <p:spPr>
          <a:xfrm>
            <a:off x="8558746" y="6250433"/>
            <a:ext cx="4049213" cy="35412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To advocate passionately for</a:t>
            </a:r>
          </a:p>
          <a:p>
            <a:pPr marL="0" marR="0" lvl="0" indent="0" algn="ctr" rtl="0">
              <a:lnSpc>
                <a:spcPct val="100000"/>
              </a:lnSpc>
              <a:spcBef>
                <a:spcPts val="0"/>
              </a:spcBef>
              <a:spcAft>
                <a:spcPts val="0"/>
              </a:spcAft>
              <a:buClr>
                <a:schemeClr val="dk2"/>
              </a:buClr>
              <a:buSzPct val="25000"/>
              <a:buFont typeface="Open Sans"/>
              <a:buNone/>
            </a:pPr>
            <a:r>
              <a:rPr lang="en-US" sz="1800" b="0" i="1" u="none" strike="noStrike" cap="none" baseline="0">
                <a:solidFill>
                  <a:schemeClr val="dk2"/>
                </a:solidFill>
                <a:latin typeface="Open Sans"/>
                <a:ea typeface="Open Sans"/>
                <a:cs typeface="Open Sans"/>
                <a:sym typeface="Open Sans"/>
              </a:rPr>
              <a:t>social and economic justice.</a:t>
            </a:r>
          </a:p>
        </p:txBody>
      </p:sp>
      <p:sp>
        <p:nvSpPr>
          <p:cNvPr id="212" name="Shape 212"/>
          <p:cNvSpPr txBox="1"/>
          <p:nvPr/>
        </p:nvSpPr>
        <p:spPr>
          <a:xfrm>
            <a:off x="1701553" y="1143446"/>
            <a:ext cx="8990399" cy="724200"/>
          </a:xfrm>
          <a:prstGeom prst="rect">
            <a:avLst/>
          </a:prstGeom>
          <a:noFill/>
          <a:ln>
            <a:noFill/>
          </a:ln>
        </p:spPr>
        <p:txBody>
          <a:bodyPr lIns="91425" tIns="45700" rIns="91425" bIns="45700" anchor="t" anchorCtr="0">
            <a:noAutofit/>
          </a:bodyPr>
          <a:lstStyle/>
          <a:p>
            <a:pPr marL="0" marR="0" lvl="0" indent="0" algn="ctr" rtl="0">
              <a:lnSpc>
                <a:spcPct val="75000"/>
              </a:lnSpc>
              <a:spcBef>
                <a:spcPts val="0"/>
              </a:spcBef>
              <a:spcAft>
                <a:spcPts val="0"/>
              </a:spcAft>
              <a:buClr>
                <a:schemeClr val="accent1"/>
              </a:buClr>
              <a:buSzPct val="25000"/>
              <a:buFont typeface="Open Sans"/>
              <a:buNone/>
            </a:pPr>
            <a:r>
              <a:rPr lang="en-US" sz="5400" b="1" i="0" u="none" strike="noStrike" cap="none" baseline="0">
                <a:solidFill>
                  <a:schemeClr val="accent1"/>
                </a:solidFill>
                <a:latin typeface="Open Sans"/>
                <a:ea typeface="Open Sans"/>
                <a:cs typeface="Open Sans"/>
                <a:sym typeface="Open Sans"/>
              </a:rPr>
              <a:t>O</a:t>
            </a:r>
            <a:r>
              <a:rPr lang="en-US" sz="5400" b="1">
                <a:solidFill>
                  <a:schemeClr val="accent1"/>
                </a:solidFill>
                <a:latin typeface="Open Sans"/>
                <a:ea typeface="Open Sans"/>
                <a:cs typeface="Open Sans"/>
                <a:sym typeface="Open Sans"/>
              </a:rPr>
              <a:t>UR PILLARS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80953" y="304899"/>
            <a:ext cx="12241294" cy="724135"/>
          </a:xfrm>
          <a:prstGeom prst="rect">
            <a:avLst/>
          </a:prstGeom>
          <a:noFill/>
          <a:ln>
            <a:noFill/>
          </a:ln>
        </p:spPr>
        <p:txBody>
          <a:bodyPr lIns="0" tIns="0" rIns="0" bIns="0" anchor="ctr" anchorCtr="0">
            <a:noAutofit/>
          </a:bodyPr>
          <a:lstStyle/>
          <a:p>
            <a:pPr lvl="0" rtl="0">
              <a:spcBef>
                <a:spcPts val="0"/>
              </a:spcBef>
              <a:buClr>
                <a:schemeClr val="accent1"/>
              </a:buClr>
              <a:buSzPct val="25000"/>
              <a:buFont typeface="Open Sans"/>
              <a:buNone/>
            </a:pPr>
            <a:r>
              <a:rPr lang="en-US" sz="5400" b="1">
                <a:solidFill>
                  <a:srgbClr val="00BCCD"/>
                </a:solidFill>
                <a:latin typeface="Open Sans"/>
                <a:ea typeface="Open Sans"/>
                <a:cs typeface="Open Sans"/>
                <a:sym typeface="Open Sans"/>
              </a:rPr>
              <a:t>Values</a:t>
            </a:r>
          </a:p>
        </p:txBody>
      </p:sp>
      <p:sp>
        <p:nvSpPr>
          <p:cNvPr id="219" name="Shape 219"/>
          <p:cNvSpPr txBox="1"/>
          <p:nvPr/>
        </p:nvSpPr>
        <p:spPr>
          <a:xfrm>
            <a:off x="12353991" y="9261314"/>
            <a:ext cx="268253" cy="292195"/>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184"/>
              </a:buClr>
              <a:buSzPct val="25000"/>
              <a:buFont typeface="Open Sans"/>
              <a:buNone/>
            </a:pPr>
            <a:r>
              <a:rPr lang="en-US" sz="1100" b="0" i="1" u="none" strike="noStrike" cap="none" baseline="0">
                <a:solidFill>
                  <a:srgbClr val="808184"/>
                </a:solidFill>
                <a:latin typeface="Open Sans"/>
                <a:ea typeface="Open Sans"/>
                <a:cs typeface="Open Sans"/>
                <a:sym typeface="Open Sans"/>
              </a:rPr>
              <a:t>*</a:t>
            </a:r>
          </a:p>
        </p:txBody>
      </p:sp>
      <p:graphicFrame>
        <p:nvGraphicFramePr>
          <p:cNvPr id="220" name="Shape 220"/>
          <p:cNvGraphicFramePr/>
          <p:nvPr/>
        </p:nvGraphicFramePr>
        <p:xfrm>
          <a:off x="333333" y="1422862"/>
          <a:ext cx="12263500" cy="7849375"/>
        </p:xfrm>
        <a:graphic>
          <a:graphicData uri="http://schemas.openxmlformats.org/drawingml/2006/table">
            <a:tbl>
              <a:tblPr>
                <a:noFill/>
                <a:tableStyleId>{60928108-90E9-4ED1-BB00-C7C690EA8239}</a:tableStyleId>
              </a:tblPr>
              <a:tblGrid>
                <a:gridCol w="1825400"/>
                <a:gridCol w="1730150"/>
                <a:gridCol w="8707950"/>
              </a:tblGrid>
              <a:tr h="99725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Customer Committment</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Delighting our customers</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Be relentless in our devotion to our customers' success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Be flexible and easy to do business with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Deliver exceptional value to our clients, as defined and measured by them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Have all employees contribute to our customers' satisfaction </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99725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Social Responsibility</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Building a better world</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Support change in our professions and communities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Oppose inequalities and injustice as individuals and as a company</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Actively promote the inclusion of diverse individuals on all teams</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Redress historic discrimination, including that of race, gender and sexual orientation</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21480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Uncompromising principles</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Respect</a:t>
                      </a:r>
                    </a:p>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Humility</a:t>
                      </a:r>
                    </a:p>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Openness</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Act with respect, integrity and honesty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Act with humility as individuals but with pride as  ThoughtWorkers</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Insist on transparent and open communication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Bear the cost of doing the right thing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Improve our company for future generations of ThoughtWorkers </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430775">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Best People</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An exceptional community</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Rely on Attitude, Aptitude, Integrity in all our people, valuing talent over experience</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Seek out truly excellent people who share our passion and values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Exhibit a can-do attitude and a strong work ethic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Make a disproportionately large impact, both individually and collectively</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Learn from internal and external communities about our work, life and world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Create opportunities for individual growth and development, and support that growth </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99725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Fun</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Have fun</a:t>
                      </a:r>
                    </a:p>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Be passionate</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Create a passionate, zestful and committed environment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Encourage initiative, avoid resting on our laurels and playing  it safe</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Foster a positive and fun environment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Identify, develop and value personal energy and emotional intelligence in our leaders</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121480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Entrepreneurialism</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Imagine and pursue</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Be fearless, courageous, open-minded, self-motivated and eager  to learn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Accept risks intelligently, viewing them as a positive feature  of our business</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Make mistakes fast and learn from them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Stretch our people and support them if they fail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Act with an entrepreneurial spirit, with each employee acting  as owner </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r h="997250">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Global</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Transnational</a:t>
                      </a:r>
                    </a:p>
                    <a:p>
                      <a:pPr marL="0" lvl="0" indent="0" algn="l" rtl="0">
                        <a:lnSpc>
                          <a:spcPct val="100000"/>
                        </a:lnSpc>
                        <a:spcBef>
                          <a:spcPts val="0"/>
                        </a:spcBef>
                        <a:spcAft>
                          <a:spcPts val="0"/>
                        </a:spcAft>
                        <a:buClr>
                          <a:schemeClr val="dk1"/>
                        </a:buClr>
                        <a:buSzPct val="25000"/>
                        <a:buFont typeface="Open Sans"/>
                        <a:buNone/>
                      </a:pPr>
                      <a:r>
                        <a:rPr lang="en-US" sz="1700" b="0" i="0" u="none" baseline="0">
                          <a:solidFill>
                            <a:schemeClr val="dk1"/>
                          </a:solidFill>
                          <a:latin typeface="Open Sans"/>
                          <a:ea typeface="Open Sans"/>
                          <a:cs typeface="Open Sans"/>
                          <a:sym typeface="Open Sans"/>
                        </a:rPr>
                        <a:t>Team</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Drive global success while ensuring the sustainability of  local business </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Provide our people opportunities to experience and work in  different countries</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Bring transnational representation to all of our offices and  teams</a:t>
                      </a:r>
                    </a:p>
                    <a:p>
                      <a:pPr marL="0" lvl="0" indent="0" algn="l" rtl="0">
                        <a:lnSpc>
                          <a:spcPct val="100000"/>
                        </a:lnSpc>
                        <a:spcBef>
                          <a:spcPts val="0"/>
                        </a:spcBef>
                        <a:spcAft>
                          <a:spcPts val="0"/>
                        </a:spcAft>
                        <a:buClr>
                          <a:schemeClr val="dk1"/>
                        </a:buClr>
                        <a:buSzPct val="25000"/>
                        <a:buFont typeface="Open Sans"/>
                        <a:buNone/>
                      </a:pPr>
                      <a:r>
                        <a:rPr lang="en-US" sz="1400" b="0" i="0" u="none" baseline="0">
                          <a:solidFill>
                            <a:schemeClr val="dk1"/>
                          </a:solidFill>
                          <a:latin typeface="Open Sans"/>
                          <a:ea typeface="Open Sans"/>
                          <a:cs typeface="Open Sans"/>
                          <a:sym typeface="Open Sans"/>
                        </a:rPr>
                        <a:t>·       Foster a global company culture built on an awareness of local cultures </a:t>
                      </a:r>
                    </a:p>
                  </a:txBody>
                  <a:tcPr marL="130025" marR="130025" marT="65050" marB="65050">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12353991" y="9261314"/>
            <a:ext cx="268253" cy="292195"/>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184"/>
              </a:buClr>
              <a:buSzPct val="25000"/>
              <a:buFont typeface="Open Sans"/>
              <a:buNone/>
            </a:pPr>
            <a:r>
              <a:rPr lang="en-US" sz="1100" b="0" i="1" u="none" strike="noStrike" cap="none" baseline="0">
                <a:solidFill>
                  <a:srgbClr val="808184"/>
                </a:solidFill>
                <a:latin typeface="Open Sans"/>
                <a:ea typeface="Open Sans"/>
                <a:cs typeface="Open Sans"/>
                <a:sym typeface="Open Sans"/>
              </a:rPr>
              <a:t>*</a:t>
            </a:r>
          </a:p>
        </p:txBody>
      </p:sp>
      <p:grpSp>
        <p:nvGrpSpPr>
          <p:cNvPr id="226" name="Shape 226"/>
          <p:cNvGrpSpPr/>
          <p:nvPr/>
        </p:nvGrpSpPr>
        <p:grpSpPr>
          <a:xfrm>
            <a:off x="2006353" y="990922"/>
            <a:ext cx="8990494" cy="1295821"/>
            <a:chOff x="0" y="0"/>
            <a:chExt cx="2147483647" cy="2147483647"/>
          </a:xfrm>
        </p:grpSpPr>
        <p:grpSp>
          <p:nvGrpSpPr>
            <p:cNvPr id="227" name="Shape 227"/>
            <p:cNvGrpSpPr/>
            <p:nvPr/>
          </p:nvGrpSpPr>
          <p:grpSpPr>
            <a:xfrm>
              <a:off x="603221612" y="0"/>
              <a:ext cx="943694563" cy="2147483647"/>
              <a:chOff x="0" y="0"/>
              <a:chExt cx="2147483647" cy="2147483647"/>
            </a:xfrm>
          </p:grpSpPr>
          <p:cxnSp>
            <p:nvCxnSpPr>
              <p:cNvPr id="228" name="Shape 228"/>
              <p:cNvCxnSpPr/>
              <p:nvPr/>
            </p:nvCxnSpPr>
            <p:spPr>
              <a:xfrm>
                <a:off x="0" y="2147483647"/>
                <a:ext cx="2147483647" cy="0"/>
              </a:xfrm>
              <a:prstGeom prst="straightConnector1">
                <a:avLst/>
              </a:prstGeom>
              <a:noFill/>
              <a:ln w="25400" cap="rnd">
                <a:solidFill>
                  <a:srgbClr val="702269"/>
                </a:solidFill>
                <a:prstDash val="solid"/>
                <a:miter/>
                <a:headEnd type="none" w="med" len="med"/>
                <a:tailEnd type="none" w="med" len="med"/>
              </a:ln>
            </p:spPr>
          </p:cxnSp>
          <p:cxnSp>
            <p:nvCxnSpPr>
              <p:cNvPr id="229" name="Shape 229"/>
              <p:cNvCxnSpPr/>
              <p:nvPr/>
            </p:nvCxnSpPr>
            <p:spPr>
              <a:xfrm>
                <a:off x="41413809" y="0"/>
                <a:ext cx="2064655803" cy="0"/>
              </a:xfrm>
              <a:prstGeom prst="straightConnector1">
                <a:avLst/>
              </a:prstGeom>
              <a:noFill/>
              <a:ln w="25400" cap="rnd">
                <a:solidFill>
                  <a:srgbClr val="702269"/>
                </a:solidFill>
                <a:prstDash val="solid"/>
                <a:miter/>
                <a:headEnd type="none" w="med" len="med"/>
                <a:tailEnd type="none" w="med" len="med"/>
              </a:ln>
            </p:spPr>
          </p:cxnSp>
        </p:grpSp>
        <p:sp>
          <p:nvSpPr>
            <p:cNvPr id="230" name="Shape 230"/>
            <p:cNvSpPr txBox="1"/>
            <p:nvPr/>
          </p:nvSpPr>
          <p:spPr>
            <a:xfrm>
              <a:off x="0" y="366368478"/>
              <a:ext cx="2147483647" cy="1200064526"/>
            </a:xfrm>
            <a:prstGeom prst="rect">
              <a:avLst/>
            </a:prstGeom>
            <a:noFill/>
            <a:ln>
              <a:noFill/>
            </a:ln>
          </p:spPr>
          <p:txBody>
            <a:bodyPr lIns="91425" tIns="45700" rIns="91425" bIns="45700" anchor="t" anchorCtr="0">
              <a:noAutofit/>
            </a:bodyPr>
            <a:lstStyle/>
            <a:p>
              <a:pPr marL="0" marR="0" lvl="0" indent="0" algn="ctr" rtl="0">
                <a:lnSpc>
                  <a:spcPct val="75000"/>
                </a:lnSpc>
                <a:spcBef>
                  <a:spcPts val="0"/>
                </a:spcBef>
                <a:spcAft>
                  <a:spcPts val="0"/>
                </a:spcAft>
                <a:buClr>
                  <a:schemeClr val="accent1"/>
                </a:buClr>
                <a:buSzPct val="25000"/>
                <a:buFont typeface="Open Sans"/>
                <a:buNone/>
              </a:pPr>
              <a:r>
                <a:rPr lang="en-US" sz="5400" b="1">
                  <a:solidFill>
                    <a:schemeClr val="accent1"/>
                  </a:solidFill>
                  <a:latin typeface="Open Sans"/>
                  <a:ea typeface="Open Sans"/>
                  <a:cs typeface="Open Sans"/>
                  <a:sym typeface="Open Sans"/>
                </a:rPr>
                <a:t>OUR CULTURE</a:t>
              </a:r>
            </a:p>
          </p:txBody>
        </p:sp>
      </p:grpSp>
      <p:sp>
        <p:nvSpPr>
          <p:cNvPr id="231" name="Shape 231"/>
          <p:cNvSpPr txBox="1"/>
          <p:nvPr/>
        </p:nvSpPr>
        <p:spPr>
          <a:xfrm>
            <a:off x="1574606" y="2748856"/>
            <a:ext cx="13003200" cy="757483"/>
          </a:xfrm>
          <a:prstGeom prst="rect">
            <a:avLst/>
          </a:prstGeom>
          <a:noFill/>
          <a:ln>
            <a:noFill/>
          </a:ln>
        </p:spPr>
        <p:txBody>
          <a:bodyPr lIns="91425" tIns="45700" rIns="91425" bIns="45700" anchor="t" anchorCtr="0">
            <a:noAutofit/>
          </a:bodyPr>
          <a:lstStyle/>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Do the Right Thing</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Service to others and Society over Self</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Attitude, Aptitude, Integrity</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Solidarity over Charity</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Holistic Goals over Targets</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Personal and Organisational Transparency</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Curiosity, Creativity &amp; Passion</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Fail Fast &amp; Publish our Mistakes</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Intolerant of Intolerance</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No Jerks</a:t>
            </a:r>
          </a:p>
          <a:p>
            <a:pPr marL="571500" marR="0" lvl="0" indent="-571500" algn="l" rtl="0">
              <a:lnSpc>
                <a:spcPct val="100000"/>
              </a:lnSpc>
              <a:spcBef>
                <a:spcPts val="0"/>
              </a:spcBef>
              <a:spcAft>
                <a:spcPts val="0"/>
              </a:spcAft>
              <a:buClr>
                <a:schemeClr val="dk1"/>
              </a:buClr>
              <a:buSzPct val="100000"/>
              <a:buFont typeface="Open Sans"/>
              <a:buChar char="•"/>
            </a:pPr>
            <a:r>
              <a:rPr lang="en-US" sz="3600" b="0" i="1" u="none" strike="noStrike" cap="none" baseline="0">
                <a:solidFill>
                  <a:schemeClr val="dk1"/>
                </a:solidFill>
                <a:latin typeface="Open Sans"/>
                <a:ea typeface="Open Sans"/>
                <a:cs typeface="Open Sans"/>
                <a:sym typeface="Open Sans"/>
              </a:rPr>
              <a:t>High Values Alignment, Loosely Coupled</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2997949" y="0"/>
            <a:ext cx="6944328" cy="9756774"/>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p:nvPr/>
        </p:nvSpPr>
        <p:spPr>
          <a:xfrm>
            <a:off x="12353991" y="9261314"/>
            <a:ext cx="268253" cy="292195"/>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184"/>
              </a:buClr>
              <a:buSzPct val="25000"/>
              <a:buFont typeface="Open Sans"/>
              <a:buNone/>
            </a:pPr>
            <a:r>
              <a:rPr lang="en-US" sz="1100" b="0" i="1" u="none" strike="noStrike" cap="none" baseline="0">
                <a:solidFill>
                  <a:srgbClr val="808184"/>
                </a:solidFill>
                <a:latin typeface="Open Sans"/>
                <a:ea typeface="Open Sans"/>
                <a:cs typeface="Open Sans"/>
                <a:sym typeface="Open Sans"/>
              </a:rPr>
              <a:t>*</a:t>
            </a:r>
          </a:p>
        </p:txBody>
      </p:sp>
      <p:grpSp>
        <p:nvGrpSpPr>
          <p:cNvPr id="243" name="Shape 243"/>
          <p:cNvGrpSpPr/>
          <p:nvPr/>
        </p:nvGrpSpPr>
        <p:grpSpPr>
          <a:xfrm>
            <a:off x="2006353" y="990922"/>
            <a:ext cx="8990494" cy="1295821"/>
            <a:chOff x="0" y="0"/>
            <a:chExt cx="2147483647" cy="2147483647"/>
          </a:xfrm>
        </p:grpSpPr>
        <p:grpSp>
          <p:nvGrpSpPr>
            <p:cNvPr id="244" name="Shape 244"/>
            <p:cNvGrpSpPr/>
            <p:nvPr/>
          </p:nvGrpSpPr>
          <p:grpSpPr>
            <a:xfrm>
              <a:off x="603221612" y="0"/>
              <a:ext cx="943694563" cy="2147483647"/>
              <a:chOff x="0" y="0"/>
              <a:chExt cx="2147483647" cy="2147483647"/>
            </a:xfrm>
          </p:grpSpPr>
          <p:cxnSp>
            <p:nvCxnSpPr>
              <p:cNvPr id="245" name="Shape 245"/>
              <p:cNvCxnSpPr/>
              <p:nvPr/>
            </p:nvCxnSpPr>
            <p:spPr>
              <a:xfrm>
                <a:off x="0" y="2147483647"/>
                <a:ext cx="2147483647" cy="0"/>
              </a:xfrm>
              <a:prstGeom prst="straightConnector1">
                <a:avLst/>
              </a:prstGeom>
              <a:noFill/>
              <a:ln w="25400" cap="rnd">
                <a:solidFill>
                  <a:srgbClr val="702269"/>
                </a:solidFill>
                <a:prstDash val="solid"/>
                <a:miter/>
                <a:headEnd type="none" w="med" len="med"/>
                <a:tailEnd type="none" w="med" len="med"/>
              </a:ln>
            </p:spPr>
          </p:cxnSp>
          <p:cxnSp>
            <p:nvCxnSpPr>
              <p:cNvPr id="246" name="Shape 246"/>
              <p:cNvCxnSpPr/>
              <p:nvPr/>
            </p:nvCxnSpPr>
            <p:spPr>
              <a:xfrm>
                <a:off x="41413809" y="0"/>
                <a:ext cx="2064655803" cy="0"/>
              </a:xfrm>
              <a:prstGeom prst="straightConnector1">
                <a:avLst/>
              </a:prstGeom>
              <a:noFill/>
              <a:ln w="25400" cap="rnd">
                <a:solidFill>
                  <a:srgbClr val="702269"/>
                </a:solidFill>
                <a:prstDash val="solid"/>
                <a:miter/>
                <a:headEnd type="none" w="med" len="med"/>
                <a:tailEnd type="none" w="med" len="med"/>
              </a:ln>
            </p:spPr>
          </p:cxnSp>
        </p:grpSp>
        <p:sp>
          <p:nvSpPr>
            <p:cNvPr id="247" name="Shape 247"/>
            <p:cNvSpPr txBox="1"/>
            <p:nvPr/>
          </p:nvSpPr>
          <p:spPr>
            <a:xfrm>
              <a:off x="0" y="366368478"/>
              <a:ext cx="2147483647" cy="1200064526"/>
            </a:xfrm>
            <a:prstGeom prst="rect">
              <a:avLst/>
            </a:prstGeom>
            <a:noFill/>
            <a:ln>
              <a:noFill/>
            </a:ln>
          </p:spPr>
          <p:txBody>
            <a:bodyPr lIns="91425" tIns="45700" rIns="91425" bIns="45700" anchor="t" anchorCtr="0">
              <a:noAutofit/>
            </a:bodyPr>
            <a:lstStyle/>
            <a:p>
              <a:pPr marL="0" marR="0" lvl="0" indent="0" algn="ctr" rtl="0">
                <a:lnSpc>
                  <a:spcPct val="75000"/>
                </a:lnSpc>
                <a:spcBef>
                  <a:spcPts val="0"/>
                </a:spcBef>
                <a:spcAft>
                  <a:spcPts val="0"/>
                </a:spcAft>
                <a:buClr>
                  <a:schemeClr val="accent1"/>
                </a:buClr>
                <a:buSzPct val="25000"/>
                <a:buFont typeface="Open Sans"/>
                <a:buNone/>
              </a:pPr>
              <a:r>
                <a:rPr lang="en-US" sz="5400" b="1" i="0" u="none" strike="noStrike" cap="none" baseline="0">
                  <a:solidFill>
                    <a:schemeClr val="accent1"/>
                  </a:solidFill>
                  <a:latin typeface="Open Sans"/>
                  <a:ea typeface="Open Sans"/>
                  <a:cs typeface="Open Sans"/>
                  <a:sym typeface="Open Sans"/>
                </a:rPr>
                <a:t>OUR FOCUS</a:t>
              </a:r>
            </a:p>
          </p:txBody>
        </p:sp>
      </p:grpSp>
      <p:sp>
        <p:nvSpPr>
          <p:cNvPr id="248" name="Shape 248"/>
          <p:cNvSpPr txBox="1"/>
          <p:nvPr/>
        </p:nvSpPr>
        <p:spPr>
          <a:xfrm>
            <a:off x="2082543" y="3795360"/>
            <a:ext cx="8838112" cy="3522221"/>
          </a:xfrm>
          <a:prstGeom prst="rect">
            <a:avLst/>
          </a:prstGeom>
          <a:noFill/>
          <a:ln>
            <a:noFill/>
          </a:ln>
        </p:spPr>
        <p:txBody>
          <a:bodyPr lIns="91425" tIns="45700" rIns="91425" bIns="45700" anchor="t" anchorCtr="0">
            <a:noAutofit/>
          </a:bodyPr>
          <a:lstStyle/>
          <a:p>
            <a:pPr marL="342900" marR="0" lvl="0" indent="-342900" algn="ctr" rtl="0">
              <a:lnSpc>
                <a:spcPct val="120000"/>
              </a:lnSpc>
              <a:spcBef>
                <a:spcPts val="0"/>
              </a:spcBef>
              <a:spcAft>
                <a:spcPts val="0"/>
              </a:spcAft>
              <a:buClr>
                <a:schemeClr val="dk1"/>
              </a:buClr>
              <a:buSzPct val="25000"/>
              <a:buFont typeface="Open Sans"/>
              <a:buNone/>
            </a:pPr>
            <a:r>
              <a:rPr lang="en-US" sz="4800" b="0" i="1" u="none" strike="noStrike" cap="none" baseline="0">
                <a:solidFill>
                  <a:schemeClr val="dk1"/>
                </a:solidFill>
                <a:latin typeface="Open Sans"/>
                <a:ea typeface="Open Sans"/>
                <a:cs typeface="Open Sans"/>
                <a:sym typeface="Open Sans"/>
              </a:rPr>
              <a:t>Amplifying our impact: </a:t>
            </a:r>
          </a:p>
          <a:p>
            <a:pPr marL="342900" marR="0" lvl="0" indent="-342900" algn="ctr" rtl="0">
              <a:lnSpc>
                <a:spcPct val="120000"/>
              </a:lnSpc>
              <a:spcBef>
                <a:spcPts val="2400"/>
              </a:spcBef>
              <a:spcAft>
                <a:spcPts val="0"/>
              </a:spcAft>
              <a:buClr>
                <a:schemeClr val="dk1"/>
              </a:buClr>
              <a:buSzPct val="25000"/>
              <a:buFont typeface="Open Sans"/>
              <a:buNone/>
            </a:pPr>
            <a:r>
              <a:rPr lang="en-US" sz="4800" b="0" i="1" u="none" strike="noStrike" cap="none" baseline="0">
                <a:solidFill>
                  <a:schemeClr val="dk1"/>
                </a:solidFill>
                <a:latin typeface="Open Sans"/>
                <a:ea typeface="Open Sans"/>
                <a:cs typeface="Open Sans"/>
                <a:sym typeface="Open Sans"/>
              </a:rPr>
              <a:t>Re-defining the role of technologists in society</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p:nvPr/>
        </p:nvSpPr>
        <p:spPr>
          <a:xfrm>
            <a:off x="359" y="0"/>
            <a:ext cx="13002840" cy="9756719"/>
          </a:xfrm>
          <a:prstGeom prst="rect">
            <a:avLst/>
          </a:prstGeom>
          <a:solidFill>
            <a:srgbClr val="B51B58"/>
          </a:solidFill>
          <a:ln>
            <a:noFill/>
          </a:ln>
        </p:spPr>
        <p:txBody>
          <a:bodyPr lIns="91425" tIns="91425" rIns="91425" bIns="91425" anchor="ctr" anchorCtr="0">
            <a:noAutofit/>
          </a:bodyPr>
          <a:lstStyle/>
          <a:p>
            <a:pPr>
              <a:spcBef>
                <a:spcPts val="0"/>
              </a:spcBef>
              <a:buNone/>
            </a:pPr>
            <a:endParaRPr/>
          </a:p>
        </p:txBody>
      </p:sp>
      <p:sp>
        <p:nvSpPr>
          <p:cNvPr id="266" name="Shape 266"/>
          <p:cNvSpPr txBox="1"/>
          <p:nvPr/>
        </p:nvSpPr>
        <p:spPr>
          <a:xfrm>
            <a:off x="380880" y="1005840"/>
            <a:ext cx="12242879" cy="237743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8400" b="1" i="0" u="none" strike="noStrike" cap="none" baseline="0">
                <a:solidFill>
                  <a:srgbClr val="FFFFFF"/>
                </a:solidFill>
              </a:rPr>
              <a:t>THANKS</a:t>
            </a:r>
          </a:p>
        </p:txBody>
      </p:sp>
      <p:sp>
        <p:nvSpPr>
          <p:cNvPr id="267" name="Shape 267"/>
          <p:cNvSpPr txBox="1"/>
          <p:nvPr/>
        </p:nvSpPr>
        <p:spPr>
          <a:xfrm>
            <a:off x="380874" y="3578400"/>
            <a:ext cx="12242999" cy="2600400"/>
          </a:xfrm>
          <a:prstGeom prst="rect">
            <a:avLst/>
          </a:prstGeom>
          <a:noFill/>
          <a:ln>
            <a:noFill/>
          </a:ln>
        </p:spPr>
        <p:txBody>
          <a:bodyPr lIns="0" tIns="0" rIns="0" bIns="0" anchor="ctr" anchorCtr="0">
            <a:noAutofit/>
          </a:bodyPr>
          <a:lstStyle/>
          <a:p>
            <a:pPr marL="0" marR="0" lvl="0" indent="0" algn="ctr" rtl="0">
              <a:lnSpc>
                <a:spcPct val="120000"/>
              </a:lnSpc>
              <a:spcBef>
                <a:spcPts val="0"/>
              </a:spcBef>
              <a:buSzPct val="25000"/>
              <a:buNone/>
            </a:pPr>
            <a:r>
              <a:rPr lang="en-US" sz="2800" i="1">
                <a:solidFill>
                  <a:srgbClr val="FFFFFF"/>
                </a:solidFill>
              </a:rPr>
              <a:t>To find out more - check out:</a:t>
            </a:r>
          </a:p>
          <a:p>
            <a:pPr marL="0" marR="0" lvl="0" indent="0" algn="ctr" rtl="0">
              <a:lnSpc>
                <a:spcPct val="120000"/>
              </a:lnSpc>
              <a:spcBef>
                <a:spcPts val="0"/>
              </a:spcBef>
              <a:buNone/>
            </a:pPr>
            <a:endParaRPr sz="2800" i="1">
              <a:solidFill>
                <a:srgbClr val="FFFFFF"/>
              </a:solidFill>
            </a:endParaRPr>
          </a:p>
          <a:p>
            <a:pPr marL="0" marR="0" lvl="0" indent="0" algn="ctr" rtl="0">
              <a:lnSpc>
                <a:spcPct val="120000"/>
              </a:lnSpc>
              <a:spcBef>
                <a:spcPts val="0"/>
              </a:spcBef>
              <a:buNone/>
            </a:pPr>
            <a:endParaRPr sz="2800" i="1">
              <a:solidFill>
                <a:srgbClr val="FFFFFF"/>
              </a:solidFill>
            </a:endParaRPr>
          </a:p>
          <a:p>
            <a:pPr marL="0" marR="0" lvl="0" indent="0" algn="ctr" rtl="0">
              <a:lnSpc>
                <a:spcPct val="120000"/>
              </a:lnSpc>
              <a:spcBef>
                <a:spcPts val="0"/>
              </a:spcBef>
              <a:buSzPct val="25000"/>
              <a:buNone/>
            </a:pPr>
            <a:r>
              <a:rPr lang="en-US" sz="2800" i="1">
                <a:solidFill>
                  <a:srgbClr val="FFFFFF"/>
                </a:solidFill>
              </a:rPr>
              <a:t>https://my.thoughtworks.com/groups/strategic-themes</a:t>
            </a:r>
          </a:p>
        </p:txBody>
      </p:sp>
      <p:sp>
        <p:nvSpPr>
          <p:cNvPr id="268" name="Shape 268"/>
          <p:cNvSpPr/>
          <p:nvPr/>
        </p:nvSpPr>
        <p:spPr>
          <a:xfrm>
            <a:off x="4414680" y="8047079"/>
            <a:ext cx="4173480" cy="658800"/>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269" name="Shape 269"/>
          <p:cNvCxnSpPr/>
          <p:nvPr/>
        </p:nvCxnSpPr>
        <p:spPr>
          <a:xfrm>
            <a:off x="2615040" y="2886359"/>
            <a:ext cx="7772400" cy="0"/>
          </a:xfrm>
          <a:prstGeom prst="straightConnector1">
            <a:avLst/>
          </a:prstGeom>
          <a:noFill/>
          <a:ln w="25550" cap="flat">
            <a:solidFill>
              <a:srgbClr val="FFFFFF"/>
            </a:solidFill>
            <a:prstDash val="solid"/>
            <a:miter/>
            <a:headEnd type="none" w="med" len="med"/>
            <a:tailEnd type="none" w="med" len="med"/>
          </a:ln>
        </p:spPr>
      </p:cxnSp>
      <p:cxnSp>
        <p:nvCxnSpPr>
          <p:cNvPr id="270" name="Shape 270"/>
          <p:cNvCxnSpPr/>
          <p:nvPr/>
        </p:nvCxnSpPr>
        <p:spPr>
          <a:xfrm>
            <a:off x="2615040" y="1446360"/>
            <a:ext cx="7772400" cy="0"/>
          </a:xfrm>
          <a:prstGeom prst="straightConnector1">
            <a:avLst/>
          </a:prstGeom>
          <a:noFill/>
          <a:ln w="25550" cap="flat">
            <a:solidFill>
              <a:srgbClr val="FFFFFF"/>
            </a:solidFill>
            <a:prstDash val="solid"/>
            <a:miter/>
            <a:headEnd type="none" w="med" len="med"/>
            <a:tailEnd type="none" w="med" len="med"/>
          </a:ln>
        </p:spPr>
      </p:cxn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0" y="0"/>
            <a:ext cx="13003200" cy="9752400"/>
          </a:xfrm>
          <a:prstGeom prst="rect">
            <a:avLst/>
          </a:prstGeom>
          <a:noFill/>
          <a:ln>
            <a:noFill/>
          </a:ln>
        </p:spPr>
      </p:pic>
      <p:sp>
        <p:nvSpPr>
          <p:cNvPr id="108" name="Shape 108"/>
          <p:cNvSpPr txBox="1"/>
          <p:nvPr/>
        </p:nvSpPr>
        <p:spPr>
          <a:xfrm>
            <a:off x="541079" y="1911600"/>
            <a:ext cx="11925300" cy="5651700"/>
          </a:xfrm>
          <a:prstGeom prst="rect">
            <a:avLst/>
          </a:prstGeom>
          <a:noFill/>
          <a:ln>
            <a:noFill/>
          </a:ln>
        </p:spPr>
        <p:txBody>
          <a:bodyPr lIns="0" tIns="0" rIns="0" bIns="0" anchor="b" anchorCtr="0">
            <a:noAutofit/>
          </a:bodyPr>
          <a:lstStyle/>
          <a:p>
            <a:pPr lvl="0" rtl="0">
              <a:spcBef>
                <a:spcPts val="0"/>
              </a:spcBef>
              <a:buNone/>
            </a:pPr>
            <a:r>
              <a:rPr lang="en-US" sz="9600" b="1">
                <a:solidFill>
                  <a:srgbClr val="FFFFFF"/>
                </a:solidFill>
                <a:latin typeface="Open Sans"/>
                <a:ea typeface="Open Sans"/>
                <a:cs typeface="Open Sans"/>
                <a:sym typeface="Open Sans"/>
              </a:rPr>
              <a:t>A PRELUDE</a:t>
            </a:r>
          </a:p>
        </p:txBody>
      </p:sp>
      <p:sp>
        <p:nvSpPr>
          <p:cNvPr id="109" name="Shape 109"/>
          <p:cNvSpPr txBox="1"/>
          <p:nvPr/>
        </p:nvSpPr>
        <p:spPr>
          <a:xfrm>
            <a:off x="534600" y="8039520"/>
            <a:ext cx="11937900" cy="1143000"/>
          </a:xfrm>
          <a:prstGeom prst="rect">
            <a:avLst/>
          </a:prstGeom>
          <a:noFill/>
          <a:ln>
            <a:noFill/>
          </a:ln>
        </p:spPr>
        <p:txBody>
          <a:bodyPr lIns="0" tIns="0" rIns="0" bIns="0" anchor="t" anchorCtr="0">
            <a:noAutofit/>
          </a:bodyPr>
          <a:lstStyle/>
          <a:p>
            <a:pPr marR="0" lvl="0" algn="l" rtl="0">
              <a:spcBef>
                <a:spcPts val="0"/>
              </a:spcBef>
              <a:buNone/>
            </a:pPr>
            <a:r>
              <a:rPr lang="en-US" sz="2800" i="1">
                <a:solidFill>
                  <a:srgbClr val="FFFFFF"/>
                </a:solidFill>
                <a:latin typeface="Open Sans"/>
                <a:ea typeface="Open Sans"/>
                <a:cs typeface="Open Sans"/>
                <a:sym typeface="Open Sans"/>
              </a:rPr>
              <a:t>Thinking about stories</a:t>
            </a:r>
          </a:p>
        </p:txBody>
      </p:sp>
      <p:cxnSp>
        <p:nvCxnSpPr>
          <p:cNvPr id="110" name="Shape 110"/>
          <p:cNvCxnSpPr/>
          <p:nvPr/>
        </p:nvCxnSpPr>
        <p:spPr>
          <a:xfrm>
            <a:off x="549720" y="7717320"/>
            <a:ext cx="11978699" cy="0"/>
          </a:xfrm>
          <a:prstGeom prst="straightConnector1">
            <a:avLst/>
          </a:prstGeom>
          <a:noFill/>
          <a:ln w="25550" cap="flat">
            <a:solidFill>
              <a:srgbClr val="FFFFFF"/>
            </a:solidFill>
            <a:prstDash val="solid"/>
            <a:miter/>
            <a:headEnd type="none" w="med" len="med"/>
            <a:tailEnd type="none" w="med" len="med"/>
          </a:ln>
        </p:spPr>
      </p:cxn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 GOOD STORY</a:t>
            </a:r>
          </a:p>
        </p:txBody>
      </p:sp>
      <p:cxnSp>
        <p:nvCxnSpPr>
          <p:cNvPr id="116" name="Shape 116"/>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17" name="Shape 117"/>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18" name="Shape 118"/>
          <p:cNvPicPr preferRelativeResize="0"/>
          <p:nvPr/>
        </p:nvPicPr>
        <p:blipFill>
          <a:blip r:embed="rId3">
            <a:alphaModFix/>
          </a:blip>
          <a:stretch>
            <a:fillRect/>
          </a:stretch>
        </p:blipFill>
        <p:spPr>
          <a:xfrm>
            <a:off x="3196425" y="2455775"/>
            <a:ext cx="6610350" cy="6610350"/>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 HERO</a:t>
            </a:r>
          </a:p>
        </p:txBody>
      </p:sp>
      <p:cxnSp>
        <p:nvCxnSpPr>
          <p:cNvPr id="124" name="Shape 124"/>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25" name="Shape 125"/>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26" name="Shape 126"/>
          <p:cNvPicPr preferRelativeResize="0"/>
          <p:nvPr/>
        </p:nvPicPr>
        <p:blipFill>
          <a:blip r:embed="rId3">
            <a:alphaModFix/>
          </a:blip>
          <a:stretch>
            <a:fillRect/>
          </a:stretch>
        </p:blipFill>
        <p:spPr>
          <a:xfrm>
            <a:off x="0" y="3146425"/>
            <a:ext cx="6610350" cy="6610350"/>
          </a:xfrm>
          <a:prstGeom prst="rect">
            <a:avLst/>
          </a:prstGeom>
          <a:noFill/>
          <a:ln>
            <a:noFill/>
          </a:ln>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AN OBJECT OF DESIRE</a:t>
            </a:r>
          </a:p>
        </p:txBody>
      </p:sp>
      <p:cxnSp>
        <p:nvCxnSpPr>
          <p:cNvPr id="132" name="Shape 132"/>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33" name="Shape 133"/>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34" name="Shape 134"/>
          <p:cNvPicPr preferRelativeResize="0"/>
          <p:nvPr/>
        </p:nvPicPr>
        <p:blipFill>
          <a:blip r:embed="rId3">
            <a:alphaModFix/>
          </a:blip>
          <a:stretch>
            <a:fillRect/>
          </a:stretch>
        </p:blipFill>
        <p:spPr>
          <a:xfrm>
            <a:off x="6392550" y="2083100"/>
            <a:ext cx="6610350" cy="6610350"/>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 SITUATION OF ADVERSITY</a:t>
            </a:r>
          </a:p>
        </p:txBody>
      </p:sp>
      <p:cxnSp>
        <p:nvCxnSpPr>
          <p:cNvPr id="140" name="Shape 140"/>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41" name="Shape 141"/>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42" name="Shape 142"/>
          <p:cNvPicPr preferRelativeResize="0"/>
          <p:nvPr/>
        </p:nvPicPr>
        <p:blipFill>
          <a:blip r:embed="rId3">
            <a:alphaModFix/>
          </a:blip>
          <a:stretch>
            <a:fillRect/>
          </a:stretch>
        </p:blipFill>
        <p:spPr>
          <a:xfrm>
            <a:off x="-228600" y="6179475"/>
            <a:ext cx="3653500" cy="3653500"/>
          </a:xfrm>
          <a:prstGeom prst="rect">
            <a:avLst/>
          </a:prstGeom>
          <a:noFill/>
          <a:ln>
            <a:noFill/>
          </a:ln>
        </p:spPr>
      </p:pic>
      <p:pic>
        <p:nvPicPr>
          <p:cNvPr id="143" name="Shape 143"/>
          <p:cNvPicPr preferRelativeResize="0"/>
          <p:nvPr/>
        </p:nvPicPr>
        <p:blipFill>
          <a:blip r:embed="rId4">
            <a:alphaModFix/>
          </a:blip>
          <a:stretch>
            <a:fillRect/>
          </a:stretch>
        </p:blipFill>
        <p:spPr>
          <a:xfrm rot="-2483999">
            <a:off x="6887000" y="3322400"/>
            <a:ext cx="6610349" cy="6610349"/>
          </a:xfrm>
          <a:prstGeom prst="rect">
            <a:avLst/>
          </a:prstGeom>
          <a:noFill/>
          <a:ln>
            <a:noFill/>
          </a:ln>
        </p:spPr>
      </p:pic>
      <p:pic>
        <p:nvPicPr>
          <p:cNvPr id="144" name="Shape 144"/>
          <p:cNvPicPr preferRelativeResize="0"/>
          <p:nvPr/>
        </p:nvPicPr>
        <p:blipFill>
          <a:blip r:embed="rId5">
            <a:alphaModFix/>
          </a:blip>
          <a:stretch>
            <a:fillRect/>
          </a:stretch>
        </p:blipFill>
        <p:spPr>
          <a:xfrm rot="948005">
            <a:off x="11322362" y="1899147"/>
            <a:ext cx="1861798" cy="186180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rot="486000">
            <a:off x="1409450" y="1858025"/>
            <a:ext cx="4802200" cy="4802200"/>
          </a:xfrm>
          <a:prstGeom prst="rect">
            <a:avLst/>
          </a:prstGeom>
          <a:noFill/>
          <a:ln>
            <a:noFill/>
          </a:ln>
        </p:spPr>
      </p:pic>
      <p:sp>
        <p:nvSpPr>
          <p:cNvPr id="150" name="Shape 150"/>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 FAILURE</a:t>
            </a:r>
          </a:p>
        </p:txBody>
      </p:sp>
      <p:cxnSp>
        <p:nvCxnSpPr>
          <p:cNvPr id="151" name="Shape 151"/>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52" name="Shape 152"/>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53" name="Shape 153"/>
          <p:cNvPicPr preferRelativeResize="0"/>
          <p:nvPr/>
        </p:nvPicPr>
        <p:blipFill>
          <a:blip r:embed="rId4">
            <a:alphaModFix/>
          </a:blip>
          <a:stretch>
            <a:fillRect/>
          </a:stretch>
        </p:blipFill>
        <p:spPr>
          <a:xfrm>
            <a:off x="-228600" y="6179475"/>
            <a:ext cx="3653500" cy="3653500"/>
          </a:xfrm>
          <a:prstGeom prst="rect">
            <a:avLst/>
          </a:prstGeom>
          <a:noFill/>
          <a:ln>
            <a:noFill/>
          </a:ln>
        </p:spPr>
      </p:pic>
      <p:pic>
        <p:nvPicPr>
          <p:cNvPr id="154" name="Shape 154"/>
          <p:cNvPicPr preferRelativeResize="0"/>
          <p:nvPr/>
        </p:nvPicPr>
        <p:blipFill>
          <a:blip r:embed="rId5">
            <a:alphaModFix/>
          </a:blip>
          <a:stretch>
            <a:fillRect/>
          </a:stretch>
        </p:blipFill>
        <p:spPr>
          <a:xfrm rot="-2483999">
            <a:off x="6887000" y="3322400"/>
            <a:ext cx="6610349" cy="6610349"/>
          </a:xfrm>
          <a:prstGeom prst="rect">
            <a:avLst/>
          </a:prstGeom>
          <a:noFill/>
          <a:ln>
            <a:noFill/>
          </a:ln>
        </p:spPr>
      </p:pic>
      <p:pic>
        <p:nvPicPr>
          <p:cNvPr id="155" name="Shape 155"/>
          <p:cNvPicPr preferRelativeResize="0"/>
          <p:nvPr/>
        </p:nvPicPr>
        <p:blipFill>
          <a:blip r:embed="rId6">
            <a:alphaModFix/>
          </a:blip>
          <a:stretch>
            <a:fillRect/>
          </a:stretch>
        </p:blipFill>
        <p:spPr>
          <a:xfrm rot="948005">
            <a:off x="11169962" y="1746747"/>
            <a:ext cx="1861798" cy="1861809"/>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A SOLUTION</a:t>
            </a:r>
          </a:p>
        </p:txBody>
      </p:sp>
      <p:cxnSp>
        <p:nvCxnSpPr>
          <p:cNvPr id="161" name="Shape 161"/>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62" name="Shape 162"/>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63" name="Shape 163"/>
          <p:cNvPicPr preferRelativeResize="0"/>
          <p:nvPr/>
        </p:nvPicPr>
        <p:blipFill>
          <a:blip r:embed="rId3">
            <a:alphaModFix/>
          </a:blip>
          <a:stretch>
            <a:fillRect/>
          </a:stretch>
        </p:blipFill>
        <p:spPr>
          <a:xfrm>
            <a:off x="-228600" y="6179475"/>
            <a:ext cx="3653500" cy="3653500"/>
          </a:xfrm>
          <a:prstGeom prst="rect">
            <a:avLst/>
          </a:prstGeom>
          <a:noFill/>
          <a:ln>
            <a:noFill/>
          </a:ln>
        </p:spPr>
      </p:pic>
      <p:pic>
        <p:nvPicPr>
          <p:cNvPr id="164" name="Shape 164"/>
          <p:cNvPicPr preferRelativeResize="0"/>
          <p:nvPr/>
        </p:nvPicPr>
        <p:blipFill>
          <a:blip r:embed="rId4">
            <a:alphaModFix/>
          </a:blip>
          <a:stretch>
            <a:fillRect/>
          </a:stretch>
        </p:blipFill>
        <p:spPr>
          <a:xfrm rot="-2483999">
            <a:off x="6887000" y="3322400"/>
            <a:ext cx="6610349" cy="6610349"/>
          </a:xfrm>
          <a:prstGeom prst="rect">
            <a:avLst/>
          </a:prstGeom>
          <a:noFill/>
          <a:ln>
            <a:noFill/>
          </a:ln>
        </p:spPr>
      </p:pic>
      <p:pic>
        <p:nvPicPr>
          <p:cNvPr id="165" name="Shape 165"/>
          <p:cNvPicPr preferRelativeResize="0"/>
          <p:nvPr/>
        </p:nvPicPr>
        <p:blipFill>
          <a:blip r:embed="rId5">
            <a:alphaModFix/>
          </a:blip>
          <a:stretch>
            <a:fillRect/>
          </a:stretch>
        </p:blipFill>
        <p:spPr>
          <a:xfrm>
            <a:off x="2825824" y="4248675"/>
            <a:ext cx="3653500" cy="3653500"/>
          </a:xfrm>
          <a:prstGeom prst="rect">
            <a:avLst/>
          </a:prstGeom>
          <a:noFill/>
          <a:ln>
            <a:noFill/>
          </a:ln>
        </p:spPr>
      </p:pic>
      <p:pic>
        <p:nvPicPr>
          <p:cNvPr id="166" name="Shape 166"/>
          <p:cNvPicPr preferRelativeResize="0"/>
          <p:nvPr/>
        </p:nvPicPr>
        <p:blipFill>
          <a:blip r:embed="rId6">
            <a:alphaModFix/>
          </a:blip>
          <a:stretch>
            <a:fillRect/>
          </a:stretch>
        </p:blipFill>
        <p:spPr>
          <a:xfrm rot="948005">
            <a:off x="11169962" y="1746747"/>
            <a:ext cx="1861798" cy="1861809"/>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0" y="709920"/>
            <a:ext cx="13002900" cy="1118999"/>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5400" b="1">
                <a:solidFill>
                  <a:srgbClr val="B51B58"/>
                </a:solidFill>
                <a:latin typeface="Open Sans"/>
                <a:ea typeface="Open Sans"/>
                <a:cs typeface="Open Sans"/>
                <a:sym typeface="Open Sans"/>
              </a:rPr>
              <a:t>HAPPILY EVER AFTER</a:t>
            </a:r>
          </a:p>
        </p:txBody>
      </p:sp>
      <p:cxnSp>
        <p:nvCxnSpPr>
          <p:cNvPr id="172" name="Shape 172"/>
          <p:cNvCxnSpPr/>
          <p:nvPr/>
        </p:nvCxnSpPr>
        <p:spPr>
          <a:xfrm>
            <a:off x="2615040" y="1895759"/>
            <a:ext cx="7772400" cy="0"/>
          </a:xfrm>
          <a:prstGeom prst="straightConnector1">
            <a:avLst/>
          </a:prstGeom>
          <a:noFill/>
          <a:ln w="25550" cap="flat">
            <a:solidFill>
              <a:srgbClr val="000000"/>
            </a:solidFill>
            <a:prstDash val="solid"/>
            <a:miter/>
            <a:headEnd type="none" w="med" len="med"/>
            <a:tailEnd type="none" w="med" len="med"/>
          </a:ln>
        </p:spPr>
      </p:cxnSp>
      <p:cxnSp>
        <p:nvCxnSpPr>
          <p:cNvPr id="173" name="Shape 173"/>
          <p:cNvCxnSpPr/>
          <p:nvPr/>
        </p:nvCxnSpPr>
        <p:spPr>
          <a:xfrm>
            <a:off x="2615040" y="455760"/>
            <a:ext cx="7772400" cy="0"/>
          </a:xfrm>
          <a:prstGeom prst="straightConnector1">
            <a:avLst/>
          </a:prstGeom>
          <a:noFill/>
          <a:ln w="25550" cap="flat">
            <a:solidFill>
              <a:srgbClr val="000000"/>
            </a:solidFill>
            <a:prstDash val="solid"/>
            <a:miter/>
            <a:headEnd type="none" w="med" len="med"/>
            <a:tailEnd type="none" w="med" len="med"/>
          </a:ln>
        </p:spPr>
      </p:cxnSp>
      <p:pic>
        <p:nvPicPr>
          <p:cNvPr id="174" name="Shape 174"/>
          <p:cNvPicPr preferRelativeResize="0"/>
          <p:nvPr/>
        </p:nvPicPr>
        <p:blipFill>
          <a:blip r:embed="rId3">
            <a:alphaModFix/>
          </a:blip>
          <a:stretch>
            <a:fillRect/>
          </a:stretch>
        </p:blipFill>
        <p:spPr>
          <a:xfrm>
            <a:off x="3196075" y="2284575"/>
            <a:ext cx="6610350" cy="6610350"/>
          </a:xfrm>
          <a:prstGeom prst="rect">
            <a:avLst/>
          </a:prstGeom>
          <a:noFill/>
          <a:ln>
            <a:noFill/>
          </a:ln>
        </p:spPr>
      </p:pic>
      <p:pic>
        <p:nvPicPr>
          <p:cNvPr id="175" name="Shape 175"/>
          <p:cNvPicPr preferRelativeResize="0"/>
          <p:nvPr/>
        </p:nvPicPr>
        <p:blipFill>
          <a:blip r:embed="rId4">
            <a:alphaModFix/>
          </a:blip>
          <a:stretch>
            <a:fillRect/>
          </a:stretch>
        </p:blipFill>
        <p:spPr>
          <a:xfrm>
            <a:off x="-228600" y="6179475"/>
            <a:ext cx="3653500" cy="3653500"/>
          </a:xfrm>
          <a:prstGeom prst="rect">
            <a:avLst/>
          </a:prstGeom>
          <a:noFill/>
          <a:ln>
            <a:noFill/>
          </a:ln>
        </p:spPr>
      </p:pic>
      <p:pic>
        <p:nvPicPr>
          <p:cNvPr id="176" name="Shape 176"/>
          <p:cNvPicPr preferRelativeResize="0"/>
          <p:nvPr/>
        </p:nvPicPr>
        <p:blipFill>
          <a:blip r:embed="rId5">
            <a:alphaModFix/>
          </a:blip>
          <a:stretch>
            <a:fillRect/>
          </a:stretch>
        </p:blipFill>
        <p:spPr>
          <a:xfrm rot="948005">
            <a:off x="10024712" y="4099371"/>
            <a:ext cx="1861798" cy="1861809"/>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1294</Words>
  <Application>Microsoft Macintosh PowerPoint</Application>
  <PresentationFormat>Custom</PresentationFormat>
  <Paragraphs>201</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1_TW - Black</vt:lpstr>
      <vt:lpstr>8_TW - 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Olivia Waugh</cp:lastModifiedBy>
  <cp:revision>1</cp:revision>
  <dcterms:modified xsi:type="dcterms:W3CDTF">2015-10-26T16:14:14Z</dcterms:modified>
</cp:coreProperties>
</file>