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6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跳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跳表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讲解044-前缀树  整个专题的要求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有序表专题安排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专题1：AVL树，讲解148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专题2：跳表，讲解149，本节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专题3：替罪羊树，讲解150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专题4：笛卡尔树、Treap树，讲解151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专题5：FHQ Treap树，讲解152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专题6：Splay树，讲解153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大厂笔试、算法竞赛掌握以上有序表结构足够，其他有序表结构不再讲述，面试遇到只是聊，可以自行学习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算法竞赛的同学，有序表必带模版：替罪羊树、Treep树、FHQ Treap树、Splay树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Splay树是实现Link-Cut-Tree的关键，这个结构的讲述，会在【挺难】阶段的课程里安排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跳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跳表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跳表的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跳表的实现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实现一种结构，支持如下操作，要求单次调用的时间复杂度O(log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1，增加x，重复加入算多个词频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2，删除x，如果有多个，只删掉一个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3，查询x的排名，x的排名为，比x小的数的个数+1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4，查询数据中排名为x的数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5，查询x的前驱，x的前驱为，小于x的数中最大的数，不存在返回整数最小值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6，查询x的后继，x的后继为，大于x的数中最小的数，不存在返回整数最大值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所有操作的次数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x &lt;= +10^7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https://www.luogu.com.cn/problem/P3369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跳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跳表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跳表的节点结构，类似链表节点结构，但可能包含多层指针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跳表的节点结构，类似链表节点结构，但可能包含多层指针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每个节点能拥有多少层指针，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类似骰子扔大小，扔出小就增加层数，一旦扔出大就确定层数，总层数有限制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跳表的理解核心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1，跳表建立、查询、删除大概过程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2，查询num排名多少、查询排名为x的key是什么，需要维护每个指针的长度，最底层跨越数字的个数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3，静态数组实现跳表的空间使用方式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4，增加节点的过程和代码详解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5，删除节点的过程和代码详解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6，常见查询的过程和代码详解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跳表利用随机化规避倾斜数据，组织结构类似平衡树，增、删、改、查，时间复杂度为O(log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课上重点讲述：跳表的原理、跳表的代码详解、如何理解跳表的复杂度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