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8" r:id="rId4"/>
    <p:sldId id="27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2B0C58-685F-4E04-A21B-9668CA5EF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11A4717-B2C0-4174-B071-49547222B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7E9B1DA-FF8C-49E5-BF5B-B5A187CF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57919F-B315-4B40-BA69-58D96B7F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9426AD7-F523-4BFE-A021-C8DD58E3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97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03D62A-9869-450F-9CD5-D236DB68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5850CA9-90C2-48AF-88D2-2A2C7C2FF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1C42B10-AF4C-4914-922E-DAB7C990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80CBC57-50EF-4DC3-B3C4-9C51FB1A2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E185E3-661A-497A-A857-7E0C3848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04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8185D8B-4092-485C-A08D-F4C4BB7C4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E858840-306C-4E3C-A6A3-562C68355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7BEC104-511F-44EE-8C78-166766C0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A85BD9-7A63-4458-85CD-0C5E834C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0A3B400-2265-457A-A573-D92D2B6C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37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421E64-D888-436A-9D27-22CBA88D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D1B751-8DD9-4978-A827-596A57E95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97A56F8-1BFC-4287-ADE5-BE823EA2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4817AF5-80AF-4857-B545-52ABDA4E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8969CB4-B22B-4FA8-B5CB-C506BD06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66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F84119-15D8-457B-B0FB-5E018423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3E3244-8424-4475-B6B0-178B0593C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05FDA2-F3E9-4692-8383-40DFC177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36C04AA-71B6-4B82-B1D6-A5460948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BC555BD-7DB8-4409-AB78-6600583E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88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DE51A8-D135-4C23-98BF-0A58CDAD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DE1461-A68F-48B9-AEF8-2B7A0475B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FAEB23E-2CF7-44DD-ABA5-3C201C584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E2D1C40-EAA6-4829-B21D-C47218C3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A2C480-D165-473B-8D22-A8E8D16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D9957FE-AB03-4695-87C4-22BF3344F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09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6E8653-AE2C-42C4-85BF-9E22A3235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1F7B730-C8A7-4335-8EC3-052F0D8AF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8C41B95-CA52-43B0-B719-0FB363D6D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37E900C-BB72-4C7B-B7D1-F885DF92A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ABCD83F-C802-48A3-8F38-F86432A22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FDCEAD7-6F64-4CAE-B2FC-AD92C81B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2B6EA69-744D-4098-A256-5337A683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D5EE82F-A90B-491E-B122-B57E32B8D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41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1E28B3-BC3E-46E9-A58D-09F613B1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F3181C9-D3CC-4858-AFD6-432E6825C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F4266B-084A-477B-A7E2-13DCF8B7F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DDB911C-24AF-4C68-8FE7-1792C03B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53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18EF031-625B-498D-B8D4-24206279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EAF3BB1-84A7-4F0C-B50D-FC13C4E7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8AB711B-8084-47FD-9F26-E0CF9F5D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C16187-5F6E-48F4-B590-D577FE88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E10C2D-53F1-449A-9835-541780F73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3019F80-3DE6-4987-889E-21F002ADE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A6C3599-3C8D-48AB-B3C7-7E74004E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C617F1B-ACAB-4A10-9B6B-746B956B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503C266-CF03-4ECD-AD20-81263743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44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CB0060-CA18-49B0-A373-386C2901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3966810-DEEC-4E4C-A2BA-04EAAC133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8D35E9D-D682-4F66-91F4-B5B96D8E4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DB7CFBE-6EBD-4530-AFB3-B3DF2998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32A8B2F-2D6F-4AA1-BF43-E613C5A15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9A9C0F2-6FD7-41DF-8B45-BF65BFC8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26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DE0F7D7-6830-466A-A518-C8756616D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90EFAC6-59A7-46E4-B345-2E5B3E1EC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E48ED92-83DD-4CCB-9DD1-05EC20BA5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EC29F-4B23-4B58-A511-B488B9A97879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6DA5770-D0E8-4987-9A7C-808B0AE49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B941C0-5A80-4820-8DEC-2B85AC8D6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66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DC5375-CE02-4A6D-BDEB-689CA3A315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Data</a:t>
            </a:r>
            <a:r>
              <a:rPr lang="en-US" altLang="zh-CN" dirty="0" err="1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 panose="020F0502020204030204" pitchFamily="34" charset="0"/>
              </a:rPr>
              <a:t>X</a:t>
            </a:r>
            <a:r>
              <a:rPr lang="en-US" altLang="zh-CN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Lat</a:t>
            </a:r>
            <a:endParaRPr lang="zh-CN" altLang="en-US" dirty="0">
              <a:solidFill>
                <a:schemeClr val="bg1"/>
              </a:solidFill>
              <a:latin typeface="Roboto Thin" panose="02000000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74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Wenhao\Dropbox (GeoAdaptive)\2017_042_GA_DATAXLAT\2017_042_GA_DATAXLAT-GIS\WEB\JAVASCRIPT\ProjectDataX\communication\example_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76377"/>
            <a:ext cx="12186363" cy="608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91861" y="3259464"/>
            <a:ext cx="11666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i="1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  <a:r>
              <a:rPr lang="en-US" altLang="zh-CN" sz="1400" b="1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electable </a:t>
            </a:r>
          </a:p>
          <a:p>
            <a:r>
              <a:rPr lang="en-US" altLang="zh-CN" sz="1400" b="1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geographies</a:t>
            </a:r>
            <a:endParaRPr lang="zh-CN" altLang="en-US" sz="1400" b="1" i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91857" y="3980111"/>
            <a:ext cx="11666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i="1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  <a:r>
              <a:rPr lang="en-US" altLang="zh-CN" sz="1400" b="1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electable </a:t>
            </a:r>
          </a:p>
          <a:p>
            <a:r>
              <a:rPr lang="en-US" altLang="zh-CN" sz="1400" b="1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information</a:t>
            </a:r>
            <a:endParaRPr lang="zh-CN" altLang="en-US" sz="1400" b="1" i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552755" y="2789966"/>
            <a:ext cx="0" cy="436313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/>
          <p:cNvSpPr/>
          <p:nvPr/>
        </p:nvSpPr>
        <p:spPr>
          <a:xfrm>
            <a:off x="914400" y="2789966"/>
            <a:ext cx="356942" cy="288621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78461" y="250968"/>
            <a:ext cx="4039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Function #1: User Specified Information</a:t>
            </a:r>
            <a:endParaRPr lang="zh-CN" altLang="en-US" b="1" dirty="0">
              <a:solidFill>
                <a:schemeClr val="bg1"/>
              </a:solidFill>
              <a:latin typeface="Roboto Thin" panose="02000000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740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776938"/>
            <a:ext cx="12186363" cy="608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8460" y="250968"/>
            <a:ext cx="5558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Function #2: Data Visualization and Interactivity</a:t>
            </a:r>
            <a:endParaRPr lang="zh-CN" altLang="en-US" b="1" dirty="0">
              <a:solidFill>
                <a:schemeClr val="bg1"/>
              </a:solidFill>
              <a:latin typeface="Roboto Thin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0144664" y="923028"/>
            <a:ext cx="1961076" cy="414930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144664" y="5183155"/>
            <a:ext cx="18891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Information of selected municipality </a:t>
            </a:r>
          </a:p>
          <a:p>
            <a:r>
              <a:rPr lang="en-US" altLang="zh-CN" sz="1400" b="1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(click / dropdown)</a:t>
            </a:r>
            <a:endParaRPr lang="zh-CN" altLang="en-US" sz="1400" b="1" i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789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776938"/>
            <a:ext cx="12186363" cy="608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049" y="1305498"/>
            <a:ext cx="3351726" cy="43505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C:\Users\Wenhao\Dropbox (GeoAdaptive)\2017_042_GA_DATAXLAT\2017_042_GA_DATAXLAT-GIS\WEB\JAVASCRIPT\ProjectDataX\communication\example_excel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4" t="7467" r="27314" b="17581"/>
          <a:stretch/>
        </p:blipFill>
        <p:spPr bwMode="auto">
          <a:xfrm>
            <a:off x="2473779" y="3480758"/>
            <a:ext cx="5877236" cy="32737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436" y="1305496"/>
            <a:ext cx="3373579" cy="435052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78460" y="250968"/>
            <a:ext cx="5558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Function #3: Data export in customizable formats</a:t>
            </a:r>
            <a:endParaRPr lang="zh-CN" altLang="en-US" b="1" dirty="0">
              <a:solidFill>
                <a:schemeClr val="bg1"/>
              </a:solidFill>
              <a:latin typeface="Roboto Thin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101534" y="6374921"/>
            <a:ext cx="1961076" cy="46581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9911750" y="5201729"/>
            <a:ext cx="888522" cy="10437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173425" y="4439338"/>
            <a:ext cx="18891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Downloadable information in PDF and excel formats. </a:t>
            </a:r>
            <a:endParaRPr lang="zh-CN" altLang="en-US" sz="1400" b="1" i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789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46</Words>
  <Application>Microsoft Office PowerPoint</Application>
  <PresentationFormat>Custom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DataXLat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DataXLat</dc:title>
  <dc:creator>Wenhao Wu</dc:creator>
  <cp:lastModifiedBy>Wenhao</cp:lastModifiedBy>
  <cp:revision>23</cp:revision>
  <dcterms:created xsi:type="dcterms:W3CDTF">2017-07-24T02:03:31Z</dcterms:created>
  <dcterms:modified xsi:type="dcterms:W3CDTF">2017-08-04T20:44:22Z</dcterms:modified>
</cp:coreProperties>
</file>