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3" r:id="rId6"/>
    <p:sldId id="259" r:id="rId7"/>
    <p:sldId id="260" r:id="rId8"/>
    <p:sldId id="261" r:id="rId9"/>
    <p:sldId id="264" r:id="rId10"/>
    <p:sldId id="267" r:id="rId11"/>
    <p:sldId id="269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Data</a:t>
            </a:r>
            <a:r>
              <a:rPr lang="en-US" altLang="zh-CN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Lat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66C0AA-F93A-490B-AE55-FFB8DD74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socialexplor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3" y="203311"/>
            <a:ext cx="12004554" cy="64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Customizable selection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367669" y="1584385"/>
            <a:ext cx="0" cy="23242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419382" y="1362975"/>
            <a:ext cx="1449237" cy="2554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808898" y="2009955"/>
            <a:ext cx="457200" cy="1907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7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93" y="203311"/>
            <a:ext cx="11864753" cy="64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Download</a:t>
            </a:r>
          </a:p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functions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21239" y="3666227"/>
            <a:ext cx="3191772" cy="6728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9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hao\Dropbox (GeoAdaptive)\2017_042_GA_DATAXLAT\2017_042_GA_DATAXLAT-GIS\WEB\JAVASCRIPT\ProjectDataX\communication\neighborhood_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" y="118808"/>
            <a:ext cx="10598214" cy="66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https://rawgit.com/azavea/nextcity-neighborhood-index/master/webmap/index.html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8324526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Quick community </a:t>
            </a:r>
          </a:p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info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1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enhao\Dropbox (GeoAdaptive)\2017_042_GA_DATAXLAT\2017_042_GA_DATAXLAT-GIS\WEB\JAVASCRIPT\ProjectDataX\communication\exampl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278779"/>
            <a:ext cx="11964376" cy="60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R</a:t>
            </a:r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aster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Landsat</a:t>
            </a:r>
            <a:endParaRPr lang="en-US" altLang="zh-CN" sz="32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Time-track</a:t>
            </a:r>
          </a:p>
        </p:txBody>
      </p:sp>
    </p:spTree>
    <p:extLst>
      <p:ext uri="{BB962C8B-B14F-4D97-AF65-F5344CB8AC3E}">
        <p14:creationId xmlns:p14="http://schemas.microsoft.com/office/powerpoint/2010/main" val="36092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0" y="58230"/>
            <a:ext cx="11641874" cy="674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Let’s Brainstorm!</a:t>
            </a:r>
          </a:p>
        </p:txBody>
      </p:sp>
    </p:spTree>
    <p:extLst>
      <p:ext uri="{BB962C8B-B14F-4D97-AF65-F5344CB8AC3E}">
        <p14:creationId xmlns:p14="http://schemas.microsoft.com/office/powerpoint/2010/main" val="9231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38202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RAW DATA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C29E29A-B106-4624-8F79-E2513BCDB066}"/>
              </a:ext>
            </a:extLst>
          </p:cNvPr>
          <p:cNvSpPr/>
          <p:nvPr/>
        </p:nvSpPr>
        <p:spPr>
          <a:xfrm>
            <a:off x="8588623" y="2778926"/>
            <a:ext cx="1109854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875712" y="3298469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4D76A11-4FE5-4354-AC0D-0B4C5928A35D}"/>
              </a:ext>
            </a:extLst>
          </p:cNvPr>
          <p:cNvSpPr/>
          <p:nvPr/>
        </p:nvSpPr>
        <p:spPr>
          <a:xfrm>
            <a:off x="3238227" y="2778923"/>
            <a:ext cx="1052599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CLEAN </a:t>
            </a:r>
            <a:r>
              <a:rPr lang="en-US" altLang="zh-CN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SHP</a:t>
            </a:r>
            <a:endParaRPr lang="zh-CN" altLang="en-US" sz="1600" i="1" dirty="0">
              <a:latin typeface="Roboto Light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9349C77-5D66-4769-8D49-C3950C04267F}"/>
              </a:ext>
            </a:extLst>
          </p:cNvPr>
          <p:cNvSpPr txBox="1">
            <a:spLocks/>
          </p:cNvSpPr>
          <p:nvPr/>
        </p:nvSpPr>
        <p:spPr>
          <a:xfrm>
            <a:off x="1962000" y="3560513"/>
            <a:ext cx="1201499" cy="467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ArcGIS pre-processing</a:t>
            </a:r>
            <a:endParaRPr lang="zh-CN" altLang="en-US" sz="1400" i="1" dirty="0">
              <a:solidFill>
                <a:srgbClr val="C00000"/>
              </a:solidFill>
              <a:latin typeface="Roboto Thi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A4384464-3997-4DC6-B88B-C88D7ECD0F93}"/>
              </a:ext>
            </a:extLst>
          </p:cNvPr>
          <p:cNvSpPr/>
          <p:nvPr/>
        </p:nvSpPr>
        <p:spPr>
          <a:xfrm>
            <a:off x="10107038" y="1789885"/>
            <a:ext cx="1246762" cy="71087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DESKTOP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5AB64382-4D54-4A20-985E-F85D6B4A85F3}"/>
              </a:ext>
            </a:extLst>
          </p:cNvPr>
          <p:cNvSpPr/>
          <p:nvPr/>
        </p:nvSpPr>
        <p:spPr>
          <a:xfrm>
            <a:off x="10107038" y="4076646"/>
            <a:ext cx="1246762" cy="767477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MOBILE APP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55330A8-4B39-4E27-9FE5-32642B1CCDDB}"/>
              </a:ext>
            </a:extLst>
          </p:cNvPr>
          <p:cNvSpPr/>
          <p:nvPr/>
        </p:nvSpPr>
        <p:spPr>
          <a:xfrm>
            <a:off x="5505855" y="2778925"/>
            <a:ext cx="1311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GEOJSON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A42D686-110F-4639-A0AB-2E0A96A5365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90826" y="3298469"/>
            <a:ext cx="1215029" cy="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C468AAE-A447-49A8-8C28-230BDAE26D13}"/>
              </a:ext>
            </a:extLst>
          </p:cNvPr>
          <p:cNvSpPr txBox="1">
            <a:spLocks/>
          </p:cNvSpPr>
          <p:nvPr/>
        </p:nvSpPr>
        <p:spPr>
          <a:xfrm>
            <a:off x="4307783" y="3425378"/>
            <a:ext cx="1164024" cy="989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Conversion platforms</a:t>
            </a: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e.g. Carto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E10A8ED-5CF3-44AA-93B0-6083B56F5BC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817365" y="3298471"/>
            <a:ext cx="1771258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110E16D8-6FC5-4D1B-B102-30F7497A62EE}"/>
              </a:ext>
            </a:extLst>
          </p:cNvPr>
          <p:cNvSpPr txBox="1">
            <a:spLocks/>
          </p:cNvSpPr>
          <p:nvPr/>
        </p:nvSpPr>
        <p:spPr>
          <a:xfrm>
            <a:off x="6910483" y="3304614"/>
            <a:ext cx="1437068" cy="882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Analytics &amp; Visualization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3375B066-8289-4792-B281-6D9D7ACE5F6D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9143550" y="3818017"/>
            <a:ext cx="963488" cy="64236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D223C2CE-78B5-4C3C-86AD-E0953AD4A1AD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V="1">
            <a:off x="9143550" y="2145321"/>
            <a:ext cx="963488" cy="63360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="" xmlns:a16="http://schemas.microsoft.com/office/drawing/2014/main" id="{E3D4FE25-5F4C-4FF5-A3AB-5D9E0304B0EB}"/>
              </a:ext>
            </a:extLst>
          </p:cNvPr>
          <p:cNvSpPr/>
          <p:nvPr/>
        </p:nvSpPr>
        <p:spPr>
          <a:xfrm>
            <a:off x="7058138" y="987127"/>
            <a:ext cx="1109854" cy="80275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CODE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B0BFD3EA-DDF7-4CA9-8296-3A4C72115579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7613065" y="1789884"/>
            <a:ext cx="15952" cy="151473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2580654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3618164" y="3281217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9349" y="3803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FUNCTIONS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18163" y="2013783"/>
            <a:ext cx="1362514" cy="91950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98579" y="3748946"/>
            <a:ext cx="1382100" cy="75163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7" y="1767440"/>
            <a:ext cx="1359653" cy="4926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 Profile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6" y="2903580"/>
            <a:ext cx="1359653" cy="7207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Quick Analysis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9" y="4135873"/>
            <a:ext cx="1359653" cy="72942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Customized Web-app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358693" y="1509612"/>
            <a:ext cx="1103736" cy="10006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PDF reports, excel sheets, maps, etc.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198881" y="2763005"/>
            <a:ext cx="1423359" cy="100191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search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location,</a:t>
            </a:r>
          </a:p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simple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routing,</a:t>
            </a:r>
          </a:p>
          <a:p>
            <a:pPr algn="ctr"/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Buffer, etc</a:t>
            </a:r>
            <a:r>
              <a:rPr lang="en-US" altLang="zh-CN" sz="105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zh-CN" altLang="en-US" sz="105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358693" y="3962872"/>
            <a:ext cx="1103736" cy="110030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Combined interactive story-maps.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340330" y="2009947"/>
            <a:ext cx="1018363" cy="383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340332" y="4500584"/>
            <a:ext cx="1018361" cy="1244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340329" y="3263964"/>
            <a:ext cx="85855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1" name="Straight Connector 30"/>
          <p:cNvCxnSpPr>
            <a:stCxn id="30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5" idx="3"/>
            <a:endCxn id="102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098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7930" y="719273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Synch / Push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335936" y="1130062"/>
            <a:ext cx="2445723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>
            <a:off x="6335935" y="1130062"/>
            <a:ext cx="1" cy="806602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>
            <a:off x="3982339" y="1665359"/>
            <a:ext cx="0" cy="947769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39805" y="1782775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 Request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38062" y="1070180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Manager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3" name="Straight Connector 82"/>
          <p:cNvCxnSpPr>
            <a:stCxn id="82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7" name="Straight Connector 86"/>
          <p:cNvCxnSpPr>
            <a:stCxn id="84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9" name="Straight Connector 88"/>
          <p:cNvCxnSpPr>
            <a:stCxn id="88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93" idx="3"/>
            <a:endCxn id="77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81084" y="1794945"/>
            <a:ext cx="896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Accept / Decline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 flipV="1">
            <a:off x="3982339" y="2181530"/>
            <a:ext cx="176566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hao\Dropbox (GeoAdaptive)\2017_042_GA_DATAXLAT\2017_042_GA_DATAXLAT-GIS\WEB\JAVASCRIPT\ProjectDataX\communication\github_accoun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1" y="66906"/>
            <a:ext cx="12192000" cy="671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8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github_accoun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" y="44606"/>
            <a:ext cx="11019158" cy="67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enhao\Dropbox (GeoAdaptive)\2017_042_GA_DATAXLAT\2017_042_GA_DATAXLAT-GIS\WEB\JAVASCRIPT\ProjectDataX\communication\github_accoun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95" y="0"/>
            <a:ext cx="10495846" cy="6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0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1524000" y="17951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xamples.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DataXLat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16</cp:revision>
  <dcterms:created xsi:type="dcterms:W3CDTF">2017-07-24T02:03:31Z</dcterms:created>
  <dcterms:modified xsi:type="dcterms:W3CDTF">2017-07-27T21:00:33Z</dcterms:modified>
</cp:coreProperties>
</file>