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3" r:id="rId6"/>
    <p:sldId id="259" r:id="rId7"/>
    <p:sldId id="260" r:id="rId8"/>
    <p:sldId id="261" r:id="rId9"/>
    <p:sldId id="264" r:id="rId10"/>
    <p:sldId id="267" r:id="rId11"/>
    <p:sldId id="269" r:id="rId12"/>
    <p:sldId id="266" r:id="rId13"/>
    <p:sldId id="262" r:id="rId14"/>
    <p:sldId id="274" r:id="rId15"/>
    <p:sldId id="263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4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2B0C58-685F-4E04-A21B-9668CA5EF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11A4717-B2C0-4174-B071-49547222B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E9B1DA-FF8C-49E5-BF5B-B5A187C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57919F-B315-4B40-BA69-58D96B7F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426AD7-F523-4BFE-A021-C8DD58E3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97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3D62A-9869-450F-9CD5-D236DB68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5850CA9-90C2-48AF-88D2-2A2C7C2F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C42B10-AF4C-4914-922E-DAB7C990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0CBC57-50EF-4DC3-B3C4-9C51FB1A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E185E3-661A-497A-A857-7E0C3848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4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8185D8B-4092-485C-A08D-F4C4BB7C4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E858840-306C-4E3C-A6A3-562C68355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BEC104-511F-44EE-8C78-166766C0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A85BD9-7A63-4458-85CD-0C5E834C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A3B400-2265-457A-A573-D92D2B6C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7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421E64-D888-436A-9D27-22CBA88D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D1B751-8DD9-4978-A827-596A57E9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7A56F8-1BFC-4287-ADE5-BE823EA2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817AF5-80AF-4857-B545-52ABDA4E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969CB4-B22B-4FA8-B5CB-C506BD06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6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F84119-15D8-457B-B0FB-5E018423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3E3244-8424-4475-B6B0-178B0593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05FDA2-F3E9-4692-8383-40DFC177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36C04AA-71B6-4B82-B1D6-A5460948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C555BD-7DB8-4409-AB78-6600583E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8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DE51A8-D135-4C23-98BF-0A58CDAD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DE1461-A68F-48B9-AEF8-2B7A0475B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AEB23E-2CF7-44DD-ABA5-3C201C584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2D1C40-EAA6-4829-B21D-C47218C3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A2C480-D165-473B-8D22-A8E8D16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D9957FE-AB03-4695-87C4-22BF3344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9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6E8653-AE2C-42C4-85BF-9E22A323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F7B730-C8A7-4335-8EC3-052F0D8AF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8C41B95-CA52-43B0-B719-0FB363D6D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37E900C-BB72-4C7B-B7D1-F885DF92A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ABCD83F-C802-48A3-8F38-F86432A22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FDCEAD7-6F64-4CAE-B2FC-AD92C81B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2B6EA69-744D-4098-A256-5337A683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D5EE82F-A90B-491E-B122-B57E32B8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1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1E28B3-BC3E-46E9-A58D-09F613B1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3181C9-D3CC-4858-AFD6-432E6825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F4266B-084A-477B-A7E2-13DCF8B7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DDB911C-24AF-4C68-8FE7-1792C03B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3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18EF031-625B-498D-B8D4-24206279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AF3BB1-84A7-4F0C-B50D-FC13C4E7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8AB711B-8084-47FD-9F26-E0CF9F5D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C16187-5F6E-48F4-B590-D577FE88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E10C2D-53F1-449A-9835-541780F7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3019F80-3DE6-4987-889E-21F002ADE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A6C3599-3C8D-48AB-B3C7-7E74004E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C617F1B-ACAB-4A10-9B6B-746B956B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503C266-CF03-4ECD-AD20-81263743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4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CB0060-CA18-49B0-A373-386C2901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3966810-DEEC-4E4C-A2BA-04EAAC133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D35E9D-D682-4F66-91F4-B5B96D8E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DB7CFBE-6EBD-4530-AFB3-B3DF2998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32A8B2F-2D6F-4AA1-BF43-E613C5A1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A9C0F2-6FD7-41DF-8B45-BF65BFC8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6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DE0F7D7-6830-466A-A518-C8756616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0EFAC6-59A7-46E4-B345-2E5B3E1E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48ED92-83DD-4CCB-9DD1-05EC20BA5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C29F-4B23-4B58-A511-B488B9A97879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DA5770-D0E8-4987-9A7C-808B0AE49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B941C0-5A80-4820-8DEC-2B85AC8D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6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DC5375-CE02-4A6D-BDEB-689CA3A31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Data</a:t>
            </a:r>
            <a:r>
              <a:rPr lang="en-US" altLang="zh-CN" dirty="0" err="1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X</a:t>
            </a:r>
            <a:r>
              <a:rPr lang="en-US" altLang="zh-CN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Lat</a:t>
            </a:r>
            <a:endParaRPr lang="zh-CN" altLang="en-US" dirty="0">
              <a:solidFill>
                <a:schemeClr val="bg1"/>
              </a:solidFill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66C0AA-F93A-490B-AE55-FFB8DD74C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4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Wenhao\Dropbox (GeoAdaptive)\2017_042_GA_DATAXLAT\2017_042_GA_DATAXLAT-GIS\WEB\JAVASCRIPT\ProjectDataX\communication\socialexplorer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3" y="203311"/>
            <a:ext cx="12004554" cy="645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ADDC5375-CE02-4A6D-BDEB-689CA3A31589}"/>
              </a:ext>
            </a:extLst>
          </p:cNvPr>
          <p:cNvSpPr txBox="1">
            <a:spLocks/>
          </p:cNvSpPr>
          <p:nvPr/>
        </p:nvSpPr>
        <p:spPr>
          <a:xfrm>
            <a:off x="9066362" y="3313437"/>
            <a:ext cx="30252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smtClean="0"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Customizable selection</a:t>
            </a:r>
            <a:endParaRPr lang="zh-CN" altLang="en-US" sz="3200" b="1" dirty="0"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367669" y="1584385"/>
            <a:ext cx="0" cy="23242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419382" y="1362975"/>
            <a:ext cx="1449237" cy="2554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808898" y="2009955"/>
            <a:ext cx="457200" cy="1907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7276" y="5745845"/>
            <a:ext cx="8304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https://www.socialexplorer.com/</a:t>
            </a:r>
          </a:p>
        </p:txBody>
      </p:sp>
    </p:spTree>
    <p:extLst>
      <p:ext uri="{BB962C8B-B14F-4D97-AF65-F5344CB8AC3E}">
        <p14:creationId xmlns:p14="http://schemas.microsoft.com/office/powerpoint/2010/main" val="236977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993" y="203311"/>
            <a:ext cx="11864753" cy="645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ADDC5375-CE02-4A6D-BDEB-689CA3A31589}"/>
              </a:ext>
            </a:extLst>
          </p:cNvPr>
          <p:cNvSpPr txBox="1">
            <a:spLocks/>
          </p:cNvSpPr>
          <p:nvPr/>
        </p:nvSpPr>
        <p:spPr>
          <a:xfrm>
            <a:off x="9066362" y="3313437"/>
            <a:ext cx="30252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smtClean="0"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Download</a:t>
            </a:r>
          </a:p>
          <a:p>
            <a:pPr algn="ctr"/>
            <a:r>
              <a:rPr lang="en-US" altLang="zh-CN" sz="3200" b="1" dirty="0" smtClean="0"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functions</a:t>
            </a:r>
            <a:endParaRPr lang="zh-CN" altLang="en-US" sz="3200" b="1" dirty="0"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021239" y="3666227"/>
            <a:ext cx="3191772" cy="6728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9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nhao\Dropbox (GeoAdaptive)\2017_042_GA_DATAXLAT\2017_042_GA_DATAXLAT-GIS\WEB\JAVASCRIPT\ProjectDataX\communication\neighborhood_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4" y="118808"/>
            <a:ext cx="10598214" cy="66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7276" y="5745845"/>
            <a:ext cx="8304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https://rawgit.com/azavea/nextcity-neighborhood-index/master/webmap/index.html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ADDC5375-CE02-4A6D-BDEB-689CA3A31589}"/>
              </a:ext>
            </a:extLst>
          </p:cNvPr>
          <p:cNvSpPr txBox="1">
            <a:spLocks/>
          </p:cNvSpPr>
          <p:nvPr/>
        </p:nvSpPr>
        <p:spPr>
          <a:xfrm>
            <a:off x="8324526" y="3313437"/>
            <a:ext cx="30252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smtClean="0"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Quick community </a:t>
            </a:r>
          </a:p>
          <a:p>
            <a:pPr algn="ctr"/>
            <a:r>
              <a:rPr lang="en-US" altLang="zh-CN" sz="3200" b="1" dirty="0" smtClean="0"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info</a:t>
            </a:r>
            <a:endParaRPr lang="zh-CN" altLang="en-US" sz="3200" b="1" dirty="0"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1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Wenhao\Dropbox (GeoAdaptive)\2017_042_GA_DATAXLAT\2017_042_GA_DATAXLAT-GIS\WEB\JAVASCRIPT\ProjectDataX\communication\exampl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62" y="278779"/>
            <a:ext cx="11964376" cy="608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ADDC5375-CE02-4A6D-BDEB-689CA3A31589}"/>
              </a:ext>
            </a:extLst>
          </p:cNvPr>
          <p:cNvSpPr txBox="1">
            <a:spLocks/>
          </p:cNvSpPr>
          <p:nvPr/>
        </p:nvSpPr>
        <p:spPr>
          <a:xfrm>
            <a:off x="9066362" y="3313437"/>
            <a:ext cx="30252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R</a:t>
            </a:r>
            <a:r>
              <a:rPr lang="en-US" altLang="zh-CN" sz="3200" b="1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aster</a:t>
            </a: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Landsat</a:t>
            </a:r>
            <a:endParaRPr lang="en-US" altLang="zh-CN" sz="3200" b="1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Time-track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917276" y="5745845"/>
            <a:ext cx="8304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https://www.mapbox.com/bites/00224/</a:t>
            </a:r>
          </a:p>
        </p:txBody>
      </p:sp>
    </p:spTree>
    <p:extLst>
      <p:ext uri="{BB962C8B-B14F-4D97-AF65-F5344CB8AC3E}">
        <p14:creationId xmlns:p14="http://schemas.microsoft.com/office/powerpoint/2010/main" val="360924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Wenhao\Dropbox (GeoAdaptive)\2017_042_GA_DATAXLAT\2017_042_GA_DATAXLAT-GIS\WEB\JAVASCRIPT\ProjectDataX\communication\lavama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" y="129396"/>
            <a:ext cx="12051866" cy="653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7276" y="5745845"/>
            <a:ext cx="8304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https://lavamap.com/property/46-East-7th-Street-New-York-NY-10003/1004620022-0</a:t>
            </a:r>
          </a:p>
        </p:txBody>
      </p:sp>
    </p:spTree>
    <p:extLst>
      <p:ext uri="{BB962C8B-B14F-4D97-AF65-F5344CB8AC3E}">
        <p14:creationId xmlns:p14="http://schemas.microsoft.com/office/powerpoint/2010/main" val="48394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1" y="379568"/>
            <a:ext cx="12177073" cy="57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ADDC5375-CE02-4A6D-BDEB-689CA3A31589}"/>
              </a:ext>
            </a:extLst>
          </p:cNvPr>
          <p:cNvSpPr txBox="1">
            <a:spLocks/>
          </p:cNvSpPr>
          <p:nvPr/>
        </p:nvSpPr>
        <p:spPr>
          <a:xfrm>
            <a:off x="9066362" y="3313437"/>
            <a:ext cx="30252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Let’s Brainstorm!</a:t>
            </a:r>
          </a:p>
        </p:txBody>
      </p:sp>
    </p:spTree>
    <p:extLst>
      <p:ext uri="{BB962C8B-B14F-4D97-AF65-F5344CB8AC3E}">
        <p14:creationId xmlns:p14="http://schemas.microsoft.com/office/powerpoint/2010/main" val="92313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DDC5375-CE02-4A6D-BDEB-689CA3A31589}"/>
              </a:ext>
            </a:extLst>
          </p:cNvPr>
          <p:cNvSpPr txBox="1">
            <a:spLocks/>
          </p:cNvSpPr>
          <p:nvPr/>
        </p:nvSpPr>
        <p:spPr>
          <a:xfrm>
            <a:off x="1524000" y="179519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w</a:t>
            </a:r>
            <a:r>
              <a:rPr lang="en-US" altLang="zh-CN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hat’s next ?</a:t>
            </a:r>
            <a:endParaRPr lang="zh-CN" altLang="en-US" dirty="0">
              <a:solidFill>
                <a:schemeClr val="bg1"/>
              </a:solidFill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11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838202" y="2778928"/>
            <a:ext cx="1037510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RAW DATA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1C29E29A-B106-4624-8F79-E2513BCDB066}"/>
              </a:ext>
            </a:extLst>
          </p:cNvPr>
          <p:cNvSpPr/>
          <p:nvPr/>
        </p:nvSpPr>
        <p:spPr>
          <a:xfrm>
            <a:off x="8588623" y="2778926"/>
            <a:ext cx="1109854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WEB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875712" y="3298469"/>
            <a:ext cx="1362515" cy="5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34D76A11-4FE5-4354-AC0D-0B4C5928A35D}"/>
              </a:ext>
            </a:extLst>
          </p:cNvPr>
          <p:cNvSpPr/>
          <p:nvPr/>
        </p:nvSpPr>
        <p:spPr>
          <a:xfrm>
            <a:off x="3238227" y="2778923"/>
            <a:ext cx="1052599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CLEAN </a:t>
            </a:r>
            <a:r>
              <a:rPr lang="en-US" altLang="zh-CN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SHP</a:t>
            </a:r>
            <a:endParaRPr lang="zh-CN" altLang="en-US" sz="1600" i="1" dirty="0">
              <a:latin typeface="Roboto Light" panose="020000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19349C77-5D66-4769-8D49-C3950C04267F}"/>
              </a:ext>
            </a:extLst>
          </p:cNvPr>
          <p:cNvSpPr txBox="1">
            <a:spLocks/>
          </p:cNvSpPr>
          <p:nvPr/>
        </p:nvSpPr>
        <p:spPr>
          <a:xfrm>
            <a:off x="1962000" y="3560513"/>
            <a:ext cx="1201499" cy="467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Arial" panose="020B0604020202020204" pitchFamily="34" charset="0"/>
              </a:rPr>
              <a:t>ArcGIS pre-processing</a:t>
            </a:r>
            <a:endParaRPr lang="zh-CN" altLang="en-US" sz="1400" i="1" dirty="0">
              <a:solidFill>
                <a:srgbClr val="C00000"/>
              </a:solidFill>
              <a:latin typeface="Roboto Thin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A4384464-3997-4DC6-B88B-C88D7ECD0F93}"/>
              </a:ext>
            </a:extLst>
          </p:cNvPr>
          <p:cNvSpPr/>
          <p:nvPr/>
        </p:nvSpPr>
        <p:spPr>
          <a:xfrm>
            <a:off x="10107038" y="1789885"/>
            <a:ext cx="1246762" cy="71087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DESKTOP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5AB64382-4D54-4A20-985E-F85D6B4A85F3}"/>
              </a:ext>
            </a:extLst>
          </p:cNvPr>
          <p:cNvSpPr/>
          <p:nvPr/>
        </p:nvSpPr>
        <p:spPr>
          <a:xfrm>
            <a:off x="10107038" y="4076646"/>
            <a:ext cx="1246762" cy="767477"/>
          </a:xfrm>
          <a:prstGeom prst="round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MOBILE APP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955330A8-4B39-4E27-9FE5-32642B1CCDDB}"/>
              </a:ext>
            </a:extLst>
          </p:cNvPr>
          <p:cNvSpPr/>
          <p:nvPr/>
        </p:nvSpPr>
        <p:spPr>
          <a:xfrm>
            <a:off x="5505855" y="2778925"/>
            <a:ext cx="1311510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GEOJSON</a:t>
            </a:r>
            <a:endParaRPr lang="zh-CN" alt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A42D686-110F-4639-A0AB-2E0A96A5365C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4290826" y="3298469"/>
            <a:ext cx="1215029" cy="2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2C468AAE-A447-49A8-8C28-230BDAE26D13}"/>
              </a:ext>
            </a:extLst>
          </p:cNvPr>
          <p:cNvSpPr txBox="1">
            <a:spLocks/>
          </p:cNvSpPr>
          <p:nvPr/>
        </p:nvSpPr>
        <p:spPr>
          <a:xfrm>
            <a:off x="4307783" y="3425378"/>
            <a:ext cx="1164024" cy="989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4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Arial" panose="020B0604020202020204" pitchFamily="34" charset="0"/>
              </a:rPr>
              <a:t>Conversion platforms</a:t>
            </a:r>
          </a:p>
          <a:p>
            <a:pPr algn="ctr"/>
            <a:r>
              <a:rPr lang="en-US" altLang="zh-CN" sz="14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Arial" panose="020B0604020202020204" pitchFamily="34" charset="0"/>
              </a:rPr>
              <a:t>e.g. Carto</a:t>
            </a:r>
            <a:endParaRPr lang="zh-CN" altLang="en-US" sz="1400" i="1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7E10A8ED-5CF3-44AA-93B0-6083B56F5BCE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6817365" y="3298471"/>
            <a:ext cx="1771258" cy="1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110E16D8-6FC5-4D1B-B102-30F7497A62EE}"/>
              </a:ext>
            </a:extLst>
          </p:cNvPr>
          <p:cNvSpPr txBox="1">
            <a:spLocks/>
          </p:cNvSpPr>
          <p:nvPr/>
        </p:nvSpPr>
        <p:spPr>
          <a:xfrm>
            <a:off x="6910483" y="3304614"/>
            <a:ext cx="1437068" cy="882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i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Arial" panose="020B0604020202020204" pitchFamily="34" charset="0"/>
              </a:rPr>
              <a:t>Analytics &amp; Visualization</a:t>
            </a:r>
            <a:endParaRPr lang="zh-CN" altLang="en-US" sz="1400" i="1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3375B066-8289-4792-B281-6D9D7ACE5F6D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>
            <a:off x="9143550" y="3818017"/>
            <a:ext cx="963488" cy="64236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D223C2CE-78B5-4C3C-86AD-E0953AD4A1AD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V="1">
            <a:off x="9143550" y="2145321"/>
            <a:ext cx="963488" cy="633605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="" xmlns:a16="http://schemas.microsoft.com/office/drawing/2014/main" id="{E3D4FE25-5F4C-4FF5-A3AB-5D9E0304B0EB}"/>
              </a:ext>
            </a:extLst>
          </p:cNvPr>
          <p:cNvSpPr/>
          <p:nvPr/>
        </p:nvSpPr>
        <p:spPr>
          <a:xfrm>
            <a:off x="7058138" y="987127"/>
            <a:ext cx="1109854" cy="80275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CODE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B0BFD3EA-DDF7-4CA9-8296-3A4C72115579}"/>
              </a:ext>
            </a:extLst>
          </p:cNvPr>
          <p:cNvCxnSpPr>
            <a:cxnSpLocks/>
            <a:stCxn id="62" idx="2"/>
            <a:endCxn id="25" idx="0"/>
          </p:cNvCxnSpPr>
          <p:nvPr/>
        </p:nvCxnSpPr>
        <p:spPr>
          <a:xfrm>
            <a:off x="7613065" y="1789884"/>
            <a:ext cx="15952" cy="1514730"/>
          </a:xfrm>
          <a:prstGeom prst="line">
            <a:avLst/>
          </a:prstGeom>
          <a:ln w="1905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8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2580654" y="2778928"/>
            <a:ext cx="1037510" cy="103909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</a:t>
            </a:r>
            <a:endParaRPr lang="zh-CN" altLang="en-US" sz="1600" b="1" dirty="0"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</p:cNvCxnSpPr>
          <p:nvPr/>
        </p:nvCxnSpPr>
        <p:spPr>
          <a:xfrm flipV="1">
            <a:off x="3618164" y="3281217"/>
            <a:ext cx="1362515" cy="5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09349" y="380364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FUNCTIONS</a:t>
            </a:r>
            <a:endParaRPr lang="zh-CN" altLang="en-US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618163" y="2013783"/>
            <a:ext cx="1362514" cy="91950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98579" y="3748946"/>
            <a:ext cx="1382100" cy="75163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4980677" y="1767440"/>
            <a:ext cx="1359653" cy="49268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Data Profile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4980676" y="2903580"/>
            <a:ext cx="1359653" cy="72076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Quick Analysis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4980679" y="4135873"/>
            <a:ext cx="1359653" cy="729422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Customized Web-app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7358693" y="1509612"/>
            <a:ext cx="1103736" cy="100066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PDF reports, excel sheets, maps, etc.</a:t>
            </a:r>
            <a:endParaRPr lang="zh-CN" altLang="en-US" sz="100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7198881" y="2763005"/>
            <a:ext cx="1423359" cy="100191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search </a:t>
            </a:r>
            <a:r>
              <a:rPr lang="en-US" altLang="zh-CN" sz="1000" i="1" dirty="0">
                <a:latin typeface="Roboto Light" panose="02000000000000000000" pitchFamily="2" charset="0"/>
                <a:ea typeface="Roboto Light" panose="02000000000000000000" pitchFamily="2" charset="0"/>
              </a:rPr>
              <a:t>location,</a:t>
            </a:r>
          </a:p>
          <a:p>
            <a:pPr algn="ctr"/>
            <a:r>
              <a:rPr lang="en-US" altLang="zh-CN" sz="10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simple </a:t>
            </a:r>
            <a:r>
              <a:rPr lang="en-US" altLang="zh-CN" sz="1000" i="1" dirty="0">
                <a:latin typeface="Roboto Light" panose="02000000000000000000" pitchFamily="2" charset="0"/>
                <a:ea typeface="Roboto Light" panose="02000000000000000000" pitchFamily="2" charset="0"/>
              </a:rPr>
              <a:t>routing,</a:t>
            </a:r>
          </a:p>
          <a:p>
            <a:pPr algn="ctr"/>
            <a:r>
              <a:rPr lang="en-US" altLang="zh-CN" sz="1000" i="1" dirty="0">
                <a:latin typeface="Roboto Light" panose="02000000000000000000" pitchFamily="2" charset="0"/>
                <a:ea typeface="Roboto Light" panose="02000000000000000000" pitchFamily="2" charset="0"/>
              </a:rPr>
              <a:t>Buffer, etc</a:t>
            </a:r>
            <a:r>
              <a:rPr lang="en-US" altLang="zh-CN" sz="105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zh-CN" altLang="en-US" sz="105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7358693" y="3962872"/>
            <a:ext cx="1103736" cy="110030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Combined interactive story-maps.</a:t>
            </a:r>
            <a:endParaRPr lang="zh-CN" altLang="en-US" sz="100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6340330" y="2009947"/>
            <a:ext cx="1018363" cy="383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340332" y="4500584"/>
            <a:ext cx="1018361" cy="12442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6340329" y="3263964"/>
            <a:ext cx="858552" cy="1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8854249" y="2790016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B’s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 flipV="1">
            <a:off x="4681119" y="2250538"/>
            <a:ext cx="1066880" cy="821430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24154" y="380364"/>
            <a:ext cx="984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GITHUB</a:t>
            </a:r>
            <a:endParaRPr lang="zh-CN" altLang="en-US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1287851" y="1397468"/>
            <a:ext cx="1441731" cy="85307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Team </a:t>
            </a:r>
          </a:p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GA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5747999" y="1949491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A’s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5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3239388" y="2645433"/>
            <a:ext cx="1441731" cy="85307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#1.0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003788" y="2250538"/>
            <a:ext cx="4931" cy="3417017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</p:cNvCxnSpPr>
          <p:nvPr/>
        </p:nvCxnSpPr>
        <p:spPr>
          <a:xfrm flipH="1">
            <a:off x="2003788" y="3071968"/>
            <a:ext cx="1235600" cy="8625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3239388" y="3636525"/>
            <a:ext cx="1441731" cy="853070"/>
          </a:xfrm>
          <a:prstGeom prst="round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#1.1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29" name="Straight Connector 28"/>
          <p:cNvCxnSpPr>
            <a:stCxn id="28" idx="1"/>
          </p:cNvCxnSpPr>
          <p:nvPr/>
        </p:nvCxnSpPr>
        <p:spPr>
          <a:xfrm flipH="1">
            <a:off x="2008719" y="4063060"/>
            <a:ext cx="1230669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3239388" y="4626633"/>
            <a:ext cx="1441731" cy="853070"/>
          </a:xfrm>
          <a:prstGeom prst="roundRect">
            <a:avLst/>
          </a:prstGeom>
          <a:noFill/>
          <a:ln w="12700">
            <a:solidFill>
              <a:schemeClr val="bg1">
                <a:alpha val="2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#1.2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31" name="Straight Connector 30"/>
          <p:cNvCxnSpPr>
            <a:stCxn id="30" idx="1"/>
          </p:cNvCxnSpPr>
          <p:nvPr/>
        </p:nvCxnSpPr>
        <p:spPr>
          <a:xfrm flipH="1">
            <a:off x="2008719" y="5053168"/>
            <a:ext cx="1230669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66970" y="419076"/>
            <a:ext cx="971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REMOTE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7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8854249" y="1939893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A’s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20702" y="1824003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80" idx="3"/>
            <a:endCxn id="75" idx="1"/>
          </p:cNvCxnSpPr>
          <p:nvPr/>
        </p:nvCxnSpPr>
        <p:spPr>
          <a:xfrm>
            <a:off x="6901101" y="3080594"/>
            <a:ext cx="1953148" cy="10469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5747999" y="2779547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B’s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25" idx="3"/>
            <a:endCxn id="80" idx="1"/>
          </p:cNvCxnSpPr>
          <p:nvPr/>
        </p:nvCxnSpPr>
        <p:spPr>
          <a:xfrm>
            <a:off x="4681119" y="3071968"/>
            <a:ext cx="1066880" cy="862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5747999" y="3657999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C’s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25" idx="3"/>
            <a:endCxn id="85" idx="1"/>
          </p:cNvCxnSpPr>
          <p:nvPr/>
        </p:nvCxnSpPr>
        <p:spPr>
          <a:xfrm>
            <a:off x="4681119" y="3071968"/>
            <a:ext cx="1066880" cy="88707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23" idx="3"/>
            <a:endCxn id="47" idx="1"/>
          </p:cNvCxnSpPr>
          <p:nvPr/>
        </p:nvCxnSpPr>
        <p:spPr>
          <a:xfrm flipV="1">
            <a:off x="6901101" y="2240940"/>
            <a:ext cx="1953148" cy="959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8854249" y="3671858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C’s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85" idx="3"/>
            <a:endCxn id="102" idx="1"/>
          </p:cNvCxnSpPr>
          <p:nvPr/>
        </p:nvCxnSpPr>
        <p:spPr>
          <a:xfrm>
            <a:off x="6901101" y="3959046"/>
            <a:ext cx="1953148" cy="13859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7361267" y="2661253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410157" y="3543847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744561" y="2284180"/>
            <a:ext cx="527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</a:t>
            </a:r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ork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</p:cNvCxnSpPr>
          <p:nvPr/>
        </p:nvCxnSpPr>
        <p:spPr>
          <a:xfrm flipV="1">
            <a:off x="9474675" y="1381226"/>
            <a:ext cx="0" cy="56826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8863773" y="976173"/>
            <a:ext cx="1221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Add Commits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958110" y="429731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LOCAL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4098" name="Picture 2" descr="C:\Users\Wenhao\Dropbox (GeoAdaptive)\2017_042_GA_DATAXLAT\2017_042_GA_DATAXLAT-GIS\WEB\SUPPORTING_FILES\cloud-4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02" y="194390"/>
            <a:ext cx="862329" cy="8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Wenhao\Dropbox (GeoAdaptive)\2017_042_GA_DATAXLAT\2017_042_GA_DATAXLAT-GIS\WEB\SUPPORTING_FILES\computer-xx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303" y="284112"/>
            <a:ext cx="692061" cy="69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52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24154" y="380364"/>
            <a:ext cx="984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GITHUB</a:t>
            </a:r>
            <a:endParaRPr lang="zh-CN" altLang="en-US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1287851" y="1397468"/>
            <a:ext cx="1441731" cy="85307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Team </a:t>
            </a:r>
          </a:p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GA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003788" y="2250538"/>
            <a:ext cx="4931" cy="3417017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67930" y="719273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Synch / Push</a:t>
            </a:r>
            <a:endParaRPr lang="zh-CN" altLang="en-US" sz="1400" b="1" i="1" dirty="0"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66970" y="419076"/>
            <a:ext cx="971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REMOTE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335936" y="1130062"/>
            <a:ext cx="2445723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</p:cNvCxnSpPr>
          <p:nvPr/>
        </p:nvCxnSpPr>
        <p:spPr>
          <a:xfrm flipH="1">
            <a:off x="6335935" y="1130062"/>
            <a:ext cx="1" cy="806602"/>
          </a:xfrm>
          <a:prstGeom prst="line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</p:cNvCxnSpPr>
          <p:nvPr/>
        </p:nvCxnSpPr>
        <p:spPr>
          <a:xfrm>
            <a:off x="3982339" y="1665359"/>
            <a:ext cx="0" cy="947769"/>
          </a:xfrm>
          <a:prstGeom prst="line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339805" y="1782775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Pull Request</a:t>
            </a:r>
            <a:endParaRPr lang="zh-CN" altLang="en-US" sz="1400" b="1" i="1" dirty="0"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958110" y="429731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LOCAL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38062" y="1070180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 </a:t>
            </a:r>
          </a:p>
          <a:p>
            <a:pPr algn="ctr"/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Manager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7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8854249" y="2790016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B’s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82" idx="3"/>
            <a:endCxn id="79" idx="1"/>
          </p:cNvCxnSpPr>
          <p:nvPr/>
        </p:nvCxnSpPr>
        <p:spPr>
          <a:xfrm flipV="1">
            <a:off x="4681119" y="2250538"/>
            <a:ext cx="1066880" cy="821430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5747999" y="1949491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A’s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2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3239388" y="2645433"/>
            <a:ext cx="1441731" cy="85307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#1.0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3" name="Straight Connector 82"/>
          <p:cNvCxnSpPr>
            <a:stCxn id="82" idx="1"/>
          </p:cNvCxnSpPr>
          <p:nvPr/>
        </p:nvCxnSpPr>
        <p:spPr>
          <a:xfrm flipH="1">
            <a:off x="2003788" y="3071968"/>
            <a:ext cx="1235600" cy="8625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3239388" y="3636525"/>
            <a:ext cx="1441731" cy="853070"/>
          </a:xfrm>
          <a:prstGeom prst="round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#1.1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7" name="Straight Connector 86"/>
          <p:cNvCxnSpPr>
            <a:stCxn id="84" idx="1"/>
          </p:cNvCxnSpPr>
          <p:nvPr/>
        </p:nvCxnSpPr>
        <p:spPr>
          <a:xfrm flipH="1">
            <a:off x="2008719" y="4063060"/>
            <a:ext cx="1230669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3239388" y="4626633"/>
            <a:ext cx="1441731" cy="853070"/>
          </a:xfrm>
          <a:prstGeom prst="roundRect">
            <a:avLst/>
          </a:prstGeom>
          <a:noFill/>
          <a:ln w="12700">
            <a:solidFill>
              <a:schemeClr val="bg1">
                <a:alpha val="2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#1.2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9" name="Straight Connector 88"/>
          <p:cNvCxnSpPr>
            <a:stCxn id="88" idx="1"/>
          </p:cNvCxnSpPr>
          <p:nvPr/>
        </p:nvCxnSpPr>
        <p:spPr>
          <a:xfrm flipH="1">
            <a:off x="2008719" y="5053168"/>
            <a:ext cx="1230669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8854249" y="1939893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A’s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20702" y="1824003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93" idx="3"/>
            <a:endCxn id="77" idx="1"/>
          </p:cNvCxnSpPr>
          <p:nvPr/>
        </p:nvCxnSpPr>
        <p:spPr>
          <a:xfrm>
            <a:off x="6901101" y="3080594"/>
            <a:ext cx="1953148" cy="10469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5747999" y="2779547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B’s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82" idx="3"/>
            <a:endCxn id="93" idx="1"/>
          </p:cNvCxnSpPr>
          <p:nvPr/>
        </p:nvCxnSpPr>
        <p:spPr>
          <a:xfrm>
            <a:off x="4681119" y="3071968"/>
            <a:ext cx="1066880" cy="862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5747999" y="3657999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C’s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>
            <a:off x="4681119" y="3071968"/>
            <a:ext cx="1066880" cy="88707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79" idx="3"/>
            <a:endCxn id="90" idx="1"/>
          </p:cNvCxnSpPr>
          <p:nvPr/>
        </p:nvCxnSpPr>
        <p:spPr>
          <a:xfrm flipV="1">
            <a:off x="6901101" y="2240940"/>
            <a:ext cx="1953148" cy="959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3">
            <a:extLst>
              <a:ext uri="{FF2B5EF4-FFF2-40B4-BE49-F238E27FC236}">
                <a16:creationId xmlns="" xmlns:a16="http://schemas.microsoft.com/office/drawing/2014/main" id="{7AE6D3E8-429A-4DBC-8186-66C97006A05C}"/>
              </a:ext>
            </a:extLst>
          </p:cNvPr>
          <p:cNvSpPr/>
          <p:nvPr/>
        </p:nvSpPr>
        <p:spPr>
          <a:xfrm>
            <a:off x="8854249" y="3671858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C’s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>
            <a:off x="6901101" y="3959046"/>
            <a:ext cx="1953148" cy="13859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7361267" y="2661253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10157" y="3543847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744561" y="2284180"/>
            <a:ext cx="527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</a:t>
            </a:r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ork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</p:cNvCxnSpPr>
          <p:nvPr/>
        </p:nvCxnSpPr>
        <p:spPr>
          <a:xfrm flipV="1">
            <a:off x="9474675" y="1381226"/>
            <a:ext cx="0" cy="56826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863773" y="976173"/>
            <a:ext cx="1221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Add Commits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981084" y="1794945"/>
            <a:ext cx="896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Accept / Decline</a:t>
            </a:r>
            <a:endParaRPr lang="zh-CN" altLang="en-US" sz="1400" b="1" i="1" dirty="0"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="" xmlns:a16="http://schemas.microsoft.com/office/drawing/2014/main" id="{8AB7AB37-5E71-4790-9163-6E2D8F06C5D2}"/>
              </a:ext>
            </a:extLst>
          </p:cNvPr>
          <p:cNvCxnSpPr>
            <a:cxnSpLocks/>
          </p:cNvCxnSpPr>
          <p:nvPr/>
        </p:nvCxnSpPr>
        <p:spPr>
          <a:xfrm flipH="1" flipV="1">
            <a:off x="3982339" y="2181530"/>
            <a:ext cx="1765660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C:\Users\Wenhao\Dropbox (GeoAdaptive)\2017_042_GA_DATAXLAT\2017_042_GA_DATAXLAT-GIS\WEB\SUPPORTING_FILES\cloud-4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02" y="194390"/>
            <a:ext cx="862329" cy="8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3" descr="C:\Users\Wenhao\Dropbox (GeoAdaptive)\2017_042_GA_DATAXLAT\2017_042_GA_DATAXLAT-GIS\WEB\SUPPORTING_FILES\computer-xx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303" y="284112"/>
            <a:ext cx="692061" cy="69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0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Wenhao\Dropbox (GeoAdaptive)\2017_042_GA_DATAXLAT\2017_042_GA_DATAXLAT-GIS\WEB\JAVASCRIPT\ProjectDataX\communication\github_account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51" y="66906"/>
            <a:ext cx="12192000" cy="671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58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Wenhao\Dropbox (GeoAdaptive)\2017_042_GA_DATAXLAT\2017_042_GA_DATAXLAT-GIS\WEB\JAVASCRIPT\ProjectDataX\communication\github_account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" y="44606"/>
            <a:ext cx="11019158" cy="677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27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Wenhao\Dropbox (GeoAdaptive)\2017_042_GA_DATAXLAT\2017_042_GA_DATAXLAT-GIS\WEB\JAVASCRIPT\ProjectDataX\communication\github_account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95" y="0"/>
            <a:ext cx="10495846" cy="68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0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DDC5375-CE02-4A6D-BDEB-689CA3A31589}"/>
              </a:ext>
            </a:extLst>
          </p:cNvPr>
          <p:cNvSpPr txBox="1">
            <a:spLocks/>
          </p:cNvSpPr>
          <p:nvPr/>
        </p:nvSpPr>
        <p:spPr>
          <a:xfrm>
            <a:off x="1524000" y="179519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xamples.</a:t>
            </a:r>
            <a:endParaRPr lang="zh-CN" altLang="en-US" dirty="0">
              <a:solidFill>
                <a:schemeClr val="bg1"/>
              </a:solidFill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171</Words>
  <Application>Microsoft Office PowerPoint</Application>
  <PresentationFormat>Custom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DataXLat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DataXLat</dc:title>
  <dc:creator>Wenhao Wu</dc:creator>
  <cp:lastModifiedBy>Wenhao</cp:lastModifiedBy>
  <cp:revision>21</cp:revision>
  <dcterms:created xsi:type="dcterms:W3CDTF">2017-07-24T02:03:31Z</dcterms:created>
  <dcterms:modified xsi:type="dcterms:W3CDTF">2017-10-18T22:39:50Z</dcterms:modified>
</cp:coreProperties>
</file>