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-80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2B0C58-685F-4E04-A21B-9668CA5EF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11A4717-B2C0-4174-B071-49547222B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E9B1DA-FF8C-49E5-BF5B-B5A187CF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57919F-B315-4B40-BA69-58D96B7F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426AD7-F523-4BFE-A021-C8DD58E3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97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3D62A-9869-450F-9CD5-D236DB68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5850CA9-90C2-48AF-88D2-2A2C7C2FF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C42B10-AF4C-4914-922E-DAB7C990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0CBC57-50EF-4DC3-B3C4-9C51FB1A2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E185E3-661A-497A-A857-7E0C3848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04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8185D8B-4092-485C-A08D-F4C4BB7C4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E858840-306C-4E3C-A6A3-562C68355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BEC104-511F-44EE-8C78-166766C0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A85BD9-7A63-4458-85CD-0C5E834C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A3B400-2265-457A-A573-D92D2B6C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37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421E64-D888-436A-9D27-22CBA88D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D1B751-8DD9-4978-A827-596A57E95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7A56F8-1BFC-4287-ADE5-BE823EA2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817AF5-80AF-4857-B545-52ABDA4E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969CB4-B22B-4FA8-B5CB-C506BD06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66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F84119-15D8-457B-B0FB-5E018423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3E3244-8424-4475-B6B0-178B0593C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05FDA2-F3E9-4692-8383-40DFC177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6C04AA-71B6-4B82-B1D6-A5460948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C555BD-7DB8-4409-AB78-6600583E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88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DE51A8-D135-4C23-98BF-0A58CDAD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DE1461-A68F-48B9-AEF8-2B7A0475B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FAEB23E-2CF7-44DD-ABA5-3C201C584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2D1C40-EAA6-4829-B21D-C47218C3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A2C480-D165-473B-8D22-A8E8D16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D9957FE-AB03-4695-87C4-22BF3344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9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6E8653-AE2C-42C4-85BF-9E22A323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F7B730-C8A7-4335-8EC3-052F0D8AF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8C41B95-CA52-43B0-B719-0FB363D6D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37E900C-BB72-4C7B-B7D1-F885DF92A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ABCD83F-C802-48A3-8F38-F86432A22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FDCEAD7-6F64-4CAE-B2FC-AD92C81B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2B6EA69-744D-4098-A256-5337A683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D5EE82F-A90B-491E-B122-B57E32B8D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41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1E28B3-BC3E-46E9-A58D-09F613B1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3181C9-D3CC-4858-AFD6-432E6825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F4266B-084A-477B-A7E2-13DCF8B7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DDB911C-24AF-4C68-8FE7-1792C03B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53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18EF031-625B-498D-B8D4-24206279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AF3BB1-84A7-4F0C-B50D-FC13C4E7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8AB711B-8084-47FD-9F26-E0CF9F5D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C16187-5F6E-48F4-B590-D577FE88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E10C2D-53F1-449A-9835-541780F73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3019F80-3DE6-4987-889E-21F002ADE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A6C3599-3C8D-48AB-B3C7-7E74004E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C617F1B-ACAB-4A10-9B6B-746B956B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03C266-CF03-4ECD-AD20-81263743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44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CB0060-CA18-49B0-A373-386C2901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3966810-DEEC-4E4C-A2BA-04EAAC133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8D35E9D-D682-4F66-91F4-B5B96D8E4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DB7CFBE-6EBD-4530-AFB3-B3DF2998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2A8B2F-2D6F-4AA1-BF43-E613C5A1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A9C0F2-6FD7-41DF-8B45-BF65BFC8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26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DE0F7D7-6830-466A-A518-C8756616D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90EFAC6-59A7-46E4-B345-2E5B3E1EC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48ED92-83DD-4CCB-9DD1-05EC20BA5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EC29F-4B23-4B58-A511-B488B9A97879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DA5770-D0E8-4987-9A7C-808B0AE49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B941C0-5A80-4820-8DEC-2B85AC8D6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66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DC5375-CE02-4A6D-BDEB-689CA3A315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Data</a:t>
            </a:r>
            <a:r>
              <a:rPr lang="en-US" altLang="zh-CN" dirty="0" err="1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 panose="020F0502020204030204" pitchFamily="34" charset="0"/>
              </a:rPr>
              <a:t>X</a:t>
            </a:r>
            <a:r>
              <a:rPr lang="en-US" altLang="zh-CN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Lat</a:t>
            </a:r>
            <a:endParaRPr lang="zh-CN" altLang="en-US" dirty="0">
              <a:solidFill>
                <a:schemeClr val="bg1"/>
              </a:solidFill>
              <a:latin typeface="Roboto Thin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966C0AA-F93A-490B-AE55-FFB8DD74C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74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838202" y="2778928"/>
            <a:ext cx="1037510" cy="103909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RAW DATA</a:t>
            </a:r>
            <a:endParaRPr lang="zh-CN" alt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1C29E29A-B106-4624-8F79-E2513BCDB066}"/>
              </a:ext>
            </a:extLst>
          </p:cNvPr>
          <p:cNvSpPr/>
          <p:nvPr/>
        </p:nvSpPr>
        <p:spPr>
          <a:xfrm>
            <a:off x="8588623" y="2778926"/>
            <a:ext cx="1109854" cy="103909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WEB</a:t>
            </a:r>
            <a:endParaRPr lang="zh-CN" alt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875712" y="3298469"/>
            <a:ext cx="1362515" cy="5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34D76A11-4FE5-4354-AC0D-0B4C5928A35D}"/>
              </a:ext>
            </a:extLst>
          </p:cNvPr>
          <p:cNvSpPr/>
          <p:nvPr/>
        </p:nvSpPr>
        <p:spPr>
          <a:xfrm>
            <a:off x="3238227" y="2778923"/>
            <a:ext cx="1052599" cy="103909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CLEAN </a:t>
            </a:r>
            <a:r>
              <a:rPr lang="en-US" altLang="zh-CN" sz="1600" i="1" dirty="0">
                <a:latin typeface="Roboto Light" panose="02000000000000000000" pitchFamily="2" charset="0"/>
                <a:ea typeface="Roboto Light" panose="02000000000000000000" pitchFamily="2" charset="0"/>
              </a:rPr>
              <a:t>SHP</a:t>
            </a:r>
            <a:endParaRPr lang="zh-CN" altLang="en-US" sz="1600" i="1" dirty="0">
              <a:latin typeface="Roboto Light" panose="02000000000000000000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19349C77-5D66-4769-8D49-C3950C04267F}"/>
              </a:ext>
            </a:extLst>
          </p:cNvPr>
          <p:cNvSpPr txBox="1">
            <a:spLocks/>
          </p:cNvSpPr>
          <p:nvPr/>
        </p:nvSpPr>
        <p:spPr>
          <a:xfrm>
            <a:off x="1962000" y="3560513"/>
            <a:ext cx="1201499" cy="467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00" i="1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Arial" panose="020B0604020202020204" pitchFamily="34" charset="0"/>
              </a:rPr>
              <a:t>ArcGIS pre-processing</a:t>
            </a:r>
            <a:endParaRPr lang="zh-CN" altLang="en-US" sz="1400" i="1" dirty="0">
              <a:solidFill>
                <a:srgbClr val="C00000"/>
              </a:solidFill>
              <a:latin typeface="Roboto Thin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A4384464-3997-4DC6-B88B-C88D7ECD0F93}"/>
              </a:ext>
            </a:extLst>
          </p:cNvPr>
          <p:cNvSpPr/>
          <p:nvPr/>
        </p:nvSpPr>
        <p:spPr>
          <a:xfrm>
            <a:off x="10107038" y="1789885"/>
            <a:ext cx="1246762" cy="710872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DESKTOP</a:t>
            </a:r>
            <a:endParaRPr lang="zh-CN" alt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5AB64382-4D54-4A20-985E-F85D6B4A85F3}"/>
              </a:ext>
            </a:extLst>
          </p:cNvPr>
          <p:cNvSpPr/>
          <p:nvPr/>
        </p:nvSpPr>
        <p:spPr>
          <a:xfrm>
            <a:off x="10107038" y="4076646"/>
            <a:ext cx="1246762" cy="767477"/>
          </a:xfrm>
          <a:prstGeom prst="round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MOBILE APP</a:t>
            </a:r>
            <a:endParaRPr lang="zh-CN" alt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955330A8-4B39-4E27-9FE5-32642B1CCDDB}"/>
              </a:ext>
            </a:extLst>
          </p:cNvPr>
          <p:cNvSpPr/>
          <p:nvPr/>
        </p:nvSpPr>
        <p:spPr>
          <a:xfrm>
            <a:off x="5505855" y="2778925"/>
            <a:ext cx="1311510" cy="103909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GEOJSON</a:t>
            </a:r>
            <a:endParaRPr lang="zh-CN" alt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A42D686-110F-4639-A0AB-2E0A96A5365C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4290826" y="3298469"/>
            <a:ext cx="1215029" cy="2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2C468AAE-A447-49A8-8C28-230BDAE26D13}"/>
              </a:ext>
            </a:extLst>
          </p:cNvPr>
          <p:cNvSpPr txBox="1">
            <a:spLocks/>
          </p:cNvSpPr>
          <p:nvPr/>
        </p:nvSpPr>
        <p:spPr>
          <a:xfrm>
            <a:off x="4307783" y="3425378"/>
            <a:ext cx="1164024" cy="989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400" i="1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Arial" panose="020B0604020202020204" pitchFamily="34" charset="0"/>
              </a:rPr>
              <a:t>Conversion platforms</a:t>
            </a:r>
          </a:p>
          <a:p>
            <a:pPr algn="ctr"/>
            <a:r>
              <a:rPr lang="en-US" altLang="zh-CN" sz="1400" i="1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Arial" panose="020B0604020202020204" pitchFamily="34" charset="0"/>
              </a:rPr>
              <a:t>e.g. Carto</a:t>
            </a:r>
            <a:endParaRPr lang="zh-CN" altLang="en-US" sz="1400" i="1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7E10A8ED-5CF3-44AA-93B0-6083B56F5BCE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>
            <a:off x="6817365" y="3298471"/>
            <a:ext cx="1771258" cy="1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xmlns="" id="{110E16D8-6FC5-4D1B-B102-30F7497A62EE}"/>
              </a:ext>
            </a:extLst>
          </p:cNvPr>
          <p:cNvSpPr txBox="1">
            <a:spLocks/>
          </p:cNvSpPr>
          <p:nvPr/>
        </p:nvSpPr>
        <p:spPr>
          <a:xfrm>
            <a:off x="6910483" y="3304614"/>
            <a:ext cx="1437068" cy="8820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i="1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Arial" panose="020B0604020202020204" pitchFamily="34" charset="0"/>
              </a:rPr>
              <a:t>Analytics &amp; Visualization</a:t>
            </a:r>
            <a:endParaRPr lang="zh-CN" altLang="en-US" sz="1400" i="1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3375B066-8289-4792-B281-6D9D7ACE5F6D}"/>
              </a:ext>
            </a:extLst>
          </p:cNvPr>
          <p:cNvCxnSpPr>
            <a:cxnSpLocks/>
            <a:stCxn id="5" idx="2"/>
            <a:endCxn id="14" idx="1"/>
          </p:cNvCxnSpPr>
          <p:nvPr/>
        </p:nvCxnSpPr>
        <p:spPr>
          <a:xfrm>
            <a:off x="9143550" y="3818017"/>
            <a:ext cx="963488" cy="642368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D223C2CE-78B5-4C3C-86AD-E0953AD4A1AD}"/>
              </a:ext>
            </a:extLst>
          </p:cNvPr>
          <p:cNvCxnSpPr>
            <a:cxnSpLocks/>
            <a:stCxn id="5" idx="0"/>
            <a:endCxn id="13" idx="1"/>
          </p:cNvCxnSpPr>
          <p:nvPr/>
        </p:nvCxnSpPr>
        <p:spPr>
          <a:xfrm flipV="1">
            <a:off x="9143550" y="2145321"/>
            <a:ext cx="963488" cy="633605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E3D4FE25-5F4C-4FF5-A3AB-5D9E0304B0EB}"/>
              </a:ext>
            </a:extLst>
          </p:cNvPr>
          <p:cNvSpPr/>
          <p:nvPr/>
        </p:nvSpPr>
        <p:spPr>
          <a:xfrm>
            <a:off x="7058138" y="987127"/>
            <a:ext cx="1109854" cy="802757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CODE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B0BFD3EA-DDF7-4CA9-8296-3A4C72115579}"/>
              </a:ext>
            </a:extLst>
          </p:cNvPr>
          <p:cNvCxnSpPr>
            <a:cxnSpLocks/>
            <a:stCxn id="62" idx="2"/>
            <a:endCxn id="25" idx="0"/>
          </p:cNvCxnSpPr>
          <p:nvPr/>
        </p:nvCxnSpPr>
        <p:spPr>
          <a:xfrm>
            <a:off x="7613065" y="1789884"/>
            <a:ext cx="15952" cy="1514730"/>
          </a:xfrm>
          <a:prstGeom prst="line">
            <a:avLst/>
          </a:prstGeom>
          <a:ln w="1905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58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2580654" y="2778928"/>
            <a:ext cx="1037510" cy="103909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WEB</a:t>
            </a:r>
            <a:endParaRPr lang="zh-CN" altLang="en-US" sz="1600" b="1" dirty="0">
              <a:solidFill>
                <a:srgbClr val="FF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</p:cNvCxnSpPr>
          <p:nvPr/>
        </p:nvCxnSpPr>
        <p:spPr>
          <a:xfrm flipV="1">
            <a:off x="3618164" y="3281217"/>
            <a:ext cx="1362515" cy="5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09349" y="380364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FUNCTIONS</a:t>
            </a:r>
            <a:endParaRPr lang="zh-CN" altLang="en-US" b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618163" y="2013783"/>
            <a:ext cx="1362514" cy="919508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598579" y="3748946"/>
            <a:ext cx="1382100" cy="751638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4980677" y="1767440"/>
            <a:ext cx="1359653" cy="492686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Data Profile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4980676" y="2903580"/>
            <a:ext cx="1359653" cy="720769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Quick Analysis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4980679" y="4135873"/>
            <a:ext cx="1359653" cy="729422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Customized Web-app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7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7358693" y="1509612"/>
            <a:ext cx="1103736" cy="1000669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PDF reports, excel sheets, maps, etc.</a:t>
            </a:r>
            <a:endParaRPr lang="zh-CN" altLang="en-US" sz="1000" i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7198881" y="2763005"/>
            <a:ext cx="1423359" cy="1001917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search </a:t>
            </a:r>
            <a:r>
              <a:rPr lang="en-US" altLang="zh-CN" sz="1000" i="1" dirty="0">
                <a:latin typeface="Roboto Light" panose="02000000000000000000" pitchFamily="2" charset="0"/>
                <a:ea typeface="Roboto Light" panose="02000000000000000000" pitchFamily="2" charset="0"/>
              </a:rPr>
              <a:t>location,</a:t>
            </a:r>
          </a:p>
          <a:p>
            <a:pPr algn="ctr"/>
            <a:r>
              <a:rPr lang="en-US" altLang="zh-CN" sz="10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simple </a:t>
            </a:r>
            <a:r>
              <a:rPr lang="en-US" altLang="zh-CN" sz="1000" i="1" dirty="0">
                <a:latin typeface="Roboto Light" panose="02000000000000000000" pitchFamily="2" charset="0"/>
                <a:ea typeface="Roboto Light" panose="02000000000000000000" pitchFamily="2" charset="0"/>
              </a:rPr>
              <a:t>routing,</a:t>
            </a:r>
          </a:p>
          <a:p>
            <a:pPr algn="ctr"/>
            <a:r>
              <a:rPr lang="en-US" altLang="zh-CN" sz="1000" i="1" dirty="0">
                <a:latin typeface="Roboto Light" panose="02000000000000000000" pitchFamily="2" charset="0"/>
                <a:ea typeface="Roboto Light" panose="02000000000000000000" pitchFamily="2" charset="0"/>
              </a:rPr>
              <a:t>Buffer, etc</a:t>
            </a:r>
            <a:r>
              <a:rPr lang="en-US" altLang="zh-CN" sz="105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zh-CN" altLang="en-US" sz="1050" i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7358693" y="3962872"/>
            <a:ext cx="1103736" cy="1100307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Combined interactive story-maps.</a:t>
            </a:r>
            <a:endParaRPr lang="zh-CN" altLang="en-US" sz="1000" i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6340330" y="2009947"/>
            <a:ext cx="1018363" cy="3836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6340332" y="4500584"/>
            <a:ext cx="1018361" cy="12442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6340329" y="3263964"/>
            <a:ext cx="858552" cy="1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Wenhao\Dropbox (GeoAdaptive)\2017_042_GA_DATAXLAT\2017_042_GA_DATAXLAT-GIS\WEB\JAVASCRIPT\ProjectDataX\communication\github_account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51" y="66906"/>
            <a:ext cx="12192000" cy="671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58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Wenhao\Dropbox (GeoAdaptive)\2017_042_GA_DATAXLAT\2017_042_GA_DATAXLAT-GIS\WEB\JAVASCRIPT\ProjectDataX\communication\github_account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36" y="44606"/>
            <a:ext cx="11019158" cy="677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273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Wenhao\Dropbox (GeoAdaptive)\2017_042_GA_DATAXLAT\2017_042_GA_DATAXLAT-GIS\WEB\JAVASCRIPT\ProjectDataX\communication\github_account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95" y="0"/>
            <a:ext cx="10495846" cy="685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10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Wenhao\Dropbox (GeoAdaptive)\2017_042_GA_DATAXLAT\2017_042_GA_DATAXLAT-GIS\WEB\JAVASCRIPT\ProjectDataX\communication\example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62" y="278779"/>
            <a:ext cx="11964376" cy="608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247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30" y="58230"/>
            <a:ext cx="11641874" cy="6740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13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53</Words>
  <Application>Microsoft Office PowerPoint</Application>
  <PresentationFormat>Custom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DataXLat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DataXLat</dc:title>
  <dc:creator>Wenhao Wu</dc:creator>
  <cp:lastModifiedBy>Wenhao</cp:lastModifiedBy>
  <cp:revision>7</cp:revision>
  <dcterms:created xsi:type="dcterms:W3CDTF">2017-07-24T02:03:31Z</dcterms:created>
  <dcterms:modified xsi:type="dcterms:W3CDTF">2017-07-27T14:09:41Z</dcterms:modified>
</cp:coreProperties>
</file>