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2648D-3670-4778-B390-282C17672C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49E448-7873-45B2-AC5E-A55CE6901649}">
      <dgm:prSet phldrT="[Text]"/>
      <dgm:spPr/>
      <dgm:t>
        <a:bodyPr/>
        <a:lstStyle/>
        <a:p>
          <a:r>
            <a:rPr lang="en-US" dirty="0" smtClean="0"/>
            <a:t>Which category of adaptation measures are you interesting to implement?</a:t>
          </a:r>
          <a:endParaRPr lang="en-US" dirty="0"/>
        </a:p>
      </dgm:t>
    </dgm:pt>
    <dgm:pt modelId="{A1663C5D-4100-4CA7-9176-B13ACF25497B}" type="parTrans" cxnId="{AE0BA7B8-7993-4F45-B072-7363424641C8}">
      <dgm:prSet/>
      <dgm:spPr/>
      <dgm:t>
        <a:bodyPr/>
        <a:lstStyle/>
        <a:p>
          <a:endParaRPr lang="en-US"/>
        </a:p>
      </dgm:t>
    </dgm:pt>
    <dgm:pt modelId="{605417B9-163E-470A-A286-DCAC435B7F9C}" type="sibTrans" cxnId="{AE0BA7B8-7993-4F45-B072-7363424641C8}">
      <dgm:prSet/>
      <dgm:spPr/>
      <dgm:t>
        <a:bodyPr/>
        <a:lstStyle/>
        <a:p>
          <a:endParaRPr lang="en-US"/>
        </a:p>
      </dgm:t>
    </dgm:pt>
    <dgm:pt modelId="{5916FC29-70A2-4603-B0BB-8140C2F7451A}">
      <dgm:prSet phldrT="[Text]"/>
      <dgm:spPr/>
      <dgm:t>
        <a:bodyPr/>
        <a:lstStyle/>
        <a:p>
          <a:r>
            <a:rPr lang="en-US" dirty="0" smtClean="0"/>
            <a:t>Grey</a:t>
          </a:r>
          <a:endParaRPr lang="en-US" dirty="0"/>
        </a:p>
      </dgm:t>
    </dgm:pt>
    <dgm:pt modelId="{D8B80B8E-F82C-4ADA-A3FF-B612D8C980C6}" type="parTrans" cxnId="{6B905103-A4A9-4407-9DE4-A676D9A5779E}">
      <dgm:prSet/>
      <dgm:spPr/>
      <dgm:t>
        <a:bodyPr/>
        <a:lstStyle/>
        <a:p>
          <a:endParaRPr lang="en-US"/>
        </a:p>
      </dgm:t>
    </dgm:pt>
    <dgm:pt modelId="{811F74E1-946D-4234-9C6F-83A9E9D7D346}" type="sibTrans" cxnId="{6B905103-A4A9-4407-9DE4-A676D9A5779E}">
      <dgm:prSet/>
      <dgm:spPr/>
      <dgm:t>
        <a:bodyPr/>
        <a:lstStyle/>
        <a:p>
          <a:endParaRPr lang="en-US"/>
        </a:p>
      </dgm:t>
    </dgm:pt>
    <dgm:pt modelId="{C0C744BD-31E2-409D-8AC8-4A3E8866629F}">
      <dgm:prSet phldrT="[Text]"/>
      <dgm:spPr/>
      <dgm:t>
        <a:bodyPr/>
        <a:lstStyle/>
        <a:p>
          <a:r>
            <a:rPr lang="en-US" dirty="0" smtClean="0"/>
            <a:t>Green</a:t>
          </a:r>
          <a:endParaRPr lang="en-US" dirty="0"/>
        </a:p>
      </dgm:t>
    </dgm:pt>
    <dgm:pt modelId="{2741FB6D-1551-4CC5-97E1-BF08013A5F56}" type="parTrans" cxnId="{0C5AB913-63E6-485E-A9FE-656B2DAF7A37}">
      <dgm:prSet/>
      <dgm:spPr/>
      <dgm:t>
        <a:bodyPr/>
        <a:lstStyle/>
        <a:p>
          <a:endParaRPr lang="en-US"/>
        </a:p>
      </dgm:t>
    </dgm:pt>
    <dgm:pt modelId="{F9B6EF9B-42DB-48DE-B242-41DE4EAC46D7}" type="sibTrans" cxnId="{0C5AB913-63E6-485E-A9FE-656B2DAF7A37}">
      <dgm:prSet/>
      <dgm:spPr/>
      <dgm:t>
        <a:bodyPr/>
        <a:lstStyle/>
        <a:p>
          <a:endParaRPr lang="en-US"/>
        </a:p>
      </dgm:t>
    </dgm:pt>
    <dgm:pt modelId="{3433A3C9-9C51-4229-8C83-E8E917221966}">
      <dgm:prSet phldrT="[Text]"/>
      <dgm:spPr/>
      <dgm:t>
        <a:bodyPr/>
        <a:lstStyle/>
        <a:p>
          <a:r>
            <a:rPr lang="en-US" dirty="0" smtClean="0"/>
            <a:t>Soft</a:t>
          </a:r>
          <a:endParaRPr lang="en-US" dirty="0"/>
        </a:p>
      </dgm:t>
    </dgm:pt>
    <dgm:pt modelId="{5091ECE0-8272-4A77-B515-87089366F89D}" type="parTrans" cxnId="{6A8A4E6F-DCF8-4318-AD26-89B7A3170744}">
      <dgm:prSet/>
      <dgm:spPr/>
      <dgm:t>
        <a:bodyPr/>
        <a:lstStyle/>
        <a:p>
          <a:endParaRPr lang="en-US"/>
        </a:p>
      </dgm:t>
    </dgm:pt>
    <dgm:pt modelId="{0B67183B-3658-4264-8F92-D060BDBA0300}" type="sibTrans" cxnId="{6A8A4E6F-DCF8-4318-AD26-89B7A3170744}">
      <dgm:prSet/>
      <dgm:spPr/>
      <dgm:t>
        <a:bodyPr/>
        <a:lstStyle/>
        <a:p>
          <a:endParaRPr lang="en-US"/>
        </a:p>
      </dgm:t>
    </dgm:pt>
    <dgm:pt modelId="{4F4DE3F7-0595-4DC1-8746-84435F2362A1}">
      <dgm:prSet/>
      <dgm:spPr/>
      <dgm:t>
        <a:bodyPr/>
        <a:lstStyle/>
        <a:p>
          <a:r>
            <a:rPr lang="en-US" dirty="0" smtClean="0"/>
            <a:t>Most relevant</a:t>
          </a:r>
          <a:endParaRPr lang="en-US" dirty="0"/>
        </a:p>
      </dgm:t>
    </dgm:pt>
    <dgm:pt modelId="{01075E45-978F-4755-8BEC-4FDFC8D01241}" type="parTrans" cxnId="{B8CA22A2-8D6B-4A96-9A53-BBD29CDA8147}">
      <dgm:prSet/>
      <dgm:spPr/>
      <dgm:t>
        <a:bodyPr/>
        <a:lstStyle/>
        <a:p>
          <a:endParaRPr lang="en-US"/>
        </a:p>
      </dgm:t>
    </dgm:pt>
    <dgm:pt modelId="{A5720B5C-1A96-4E14-A9AA-3C66DB702981}" type="sibTrans" cxnId="{B8CA22A2-8D6B-4A96-9A53-BBD29CDA8147}">
      <dgm:prSet/>
      <dgm:spPr/>
      <dgm:t>
        <a:bodyPr/>
        <a:lstStyle/>
        <a:p>
          <a:endParaRPr lang="en-US"/>
        </a:p>
      </dgm:t>
    </dgm:pt>
    <dgm:pt modelId="{9FB69C37-4113-4E71-8BEA-F9230C3AD3AD}" type="pres">
      <dgm:prSet presAssocID="{FBF2648D-3670-4778-B390-282C17672C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D9916D-1271-4C7A-AF4A-A0D997B5C74C}" type="pres">
      <dgm:prSet presAssocID="{2149E448-7873-45B2-AC5E-A55CE6901649}" presName="hierRoot1" presStyleCnt="0">
        <dgm:presLayoutVars>
          <dgm:hierBranch val="init"/>
        </dgm:presLayoutVars>
      </dgm:prSet>
      <dgm:spPr/>
    </dgm:pt>
    <dgm:pt modelId="{03A7E676-122C-4FD0-90B8-31361AF9C6A1}" type="pres">
      <dgm:prSet presAssocID="{2149E448-7873-45B2-AC5E-A55CE6901649}" presName="rootComposite1" presStyleCnt="0"/>
      <dgm:spPr/>
    </dgm:pt>
    <dgm:pt modelId="{34925473-B418-4A06-AF0A-67A9860EB30E}" type="pres">
      <dgm:prSet presAssocID="{2149E448-7873-45B2-AC5E-A55CE690164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6C189-3437-46F5-A8F6-27380F93C5A5}" type="pres">
      <dgm:prSet presAssocID="{2149E448-7873-45B2-AC5E-A55CE6901649}" presName="rootConnector1" presStyleLbl="node1" presStyleIdx="0" presStyleCnt="0"/>
      <dgm:spPr/>
    </dgm:pt>
    <dgm:pt modelId="{BA3FE4D2-D0ED-4AFF-87CA-81E2D3A9296D}" type="pres">
      <dgm:prSet presAssocID="{2149E448-7873-45B2-AC5E-A55CE6901649}" presName="hierChild2" presStyleCnt="0"/>
      <dgm:spPr/>
    </dgm:pt>
    <dgm:pt modelId="{23262748-B96D-4080-B8A7-2FD25DA7CC75}" type="pres">
      <dgm:prSet presAssocID="{D8B80B8E-F82C-4ADA-A3FF-B612D8C980C6}" presName="Name37" presStyleLbl="parChTrans1D2" presStyleIdx="0" presStyleCnt="4"/>
      <dgm:spPr/>
    </dgm:pt>
    <dgm:pt modelId="{783B329F-7FF9-4159-B226-BCBB60E3417E}" type="pres">
      <dgm:prSet presAssocID="{5916FC29-70A2-4603-B0BB-8140C2F7451A}" presName="hierRoot2" presStyleCnt="0">
        <dgm:presLayoutVars>
          <dgm:hierBranch val="init"/>
        </dgm:presLayoutVars>
      </dgm:prSet>
      <dgm:spPr/>
    </dgm:pt>
    <dgm:pt modelId="{D3601763-51F3-46B2-BA2C-19D6AE2BC2DB}" type="pres">
      <dgm:prSet presAssocID="{5916FC29-70A2-4603-B0BB-8140C2F7451A}" presName="rootComposite" presStyleCnt="0"/>
      <dgm:spPr/>
    </dgm:pt>
    <dgm:pt modelId="{68C384D7-1E18-4DFA-98F7-178FE48EC163}" type="pres">
      <dgm:prSet presAssocID="{5916FC29-70A2-4603-B0BB-8140C2F7451A}" presName="rootText" presStyleLbl="node2" presStyleIdx="0" presStyleCnt="4">
        <dgm:presLayoutVars>
          <dgm:chPref val="3"/>
        </dgm:presLayoutVars>
      </dgm:prSet>
      <dgm:spPr/>
    </dgm:pt>
    <dgm:pt modelId="{41120F60-D152-4ECE-8AC2-815758F3502A}" type="pres">
      <dgm:prSet presAssocID="{5916FC29-70A2-4603-B0BB-8140C2F7451A}" presName="rootConnector" presStyleLbl="node2" presStyleIdx="0" presStyleCnt="4"/>
      <dgm:spPr/>
    </dgm:pt>
    <dgm:pt modelId="{BA9D8391-412B-47D6-9F03-B9974DA532E2}" type="pres">
      <dgm:prSet presAssocID="{5916FC29-70A2-4603-B0BB-8140C2F7451A}" presName="hierChild4" presStyleCnt="0"/>
      <dgm:spPr/>
    </dgm:pt>
    <dgm:pt modelId="{900AB8CE-89C5-49FE-A9A2-2967802BAFC3}" type="pres">
      <dgm:prSet presAssocID="{5916FC29-70A2-4603-B0BB-8140C2F7451A}" presName="hierChild5" presStyleCnt="0"/>
      <dgm:spPr/>
    </dgm:pt>
    <dgm:pt modelId="{4E53BAF8-8BE4-4EAD-9D35-D44316D0DB85}" type="pres">
      <dgm:prSet presAssocID="{2741FB6D-1551-4CC5-97E1-BF08013A5F56}" presName="Name37" presStyleLbl="parChTrans1D2" presStyleIdx="1" presStyleCnt="4"/>
      <dgm:spPr/>
    </dgm:pt>
    <dgm:pt modelId="{2F7CFB02-496E-43C0-82BB-0755849F6758}" type="pres">
      <dgm:prSet presAssocID="{C0C744BD-31E2-409D-8AC8-4A3E8866629F}" presName="hierRoot2" presStyleCnt="0">
        <dgm:presLayoutVars>
          <dgm:hierBranch val="init"/>
        </dgm:presLayoutVars>
      </dgm:prSet>
      <dgm:spPr/>
    </dgm:pt>
    <dgm:pt modelId="{1C0C5A3D-7A6F-45DA-8E18-682E6205A516}" type="pres">
      <dgm:prSet presAssocID="{C0C744BD-31E2-409D-8AC8-4A3E8866629F}" presName="rootComposite" presStyleCnt="0"/>
      <dgm:spPr/>
    </dgm:pt>
    <dgm:pt modelId="{090938DD-9A6D-4263-A2C4-19258A7E7901}" type="pres">
      <dgm:prSet presAssocID="{C0C744BD-31E2-409D-8AC8-4A3E8866629F}" presName="rootText" presStyleLbl="node2" presStyleIdx="1" presStyleCnt="4">
        <dgm:presLayoutVars>
          <dgm:chPref val="3"/>
        </dgm:presLayoutVars>
      </dgm:prSet>
      <dgm:spPr/>
    </dgm:pt>
    <dgm:pt modelId="{F5F9C415-29A6-402E-9C51-63A35B2F2434}" type="pres">
      <dgm:prSet presAssocID="{C0C744BD-31E2-409D-8AC8-4A3E8866629F}" presName="rootConnector" presStyleLbl="node2" presStyleIdx="1" presStyleCnt="4"/>
      <dgm:spPr/>
    </dgm:pt>
    <dgm:pt modelId="{B0B9355B-B815-4A39-819D-99675CBE8442}" type="pres">
      <dgm:prSet presAssocID="{C0C744BD-31E2-409D-8AC8-4A3E8866629F}" presName="hierChild4" presStyleCnt="0"/>
      <dgm:spPr/>
    </dgm:pt>
    <dgm:pt modelId="{40969D5F-C286-4262-8407-2C595A72DFDB}" type="pres">
      <dgm:prSet presAssocID="{C0C744BD-31E2-409D-8AC8-4A3E8866629F}" presName="hierChild5" presStyleCnt="0"/>
      <dgm:spPr/>
    </dgm:pt>
    <dgm:pt modelId="{38F48199-34AF-4971-B212-B4A6B8860963}" type="pres">
      <dgm:prSet presAssocID="{5091ECE0-8272-4A77-B515-87089366F89D}" presName="Name37" presStyleLbl="parChTrans1D2" presStyleIdx="2" presStyleCnt="4"/>
      <dgm:spPr/>
    </dgm:pt>
    <dgm:pt modelId="{EF671DA7-2371-4CDC-9EE3-4D1253038DDE}" type="pres">
      <dgm:prSet presAssocID="{3433A3C9-9C51-4229-8C83-E8E917221966}" presName="hierRoot2" presStyleCnt="0">
        <dgm:presLayoutVars>
          <dgm:hierBranch val="init"/>
        </dgm:presLayoutVars>
      </dgm:prSet>
      <dgm:spPr/>
    </dgm:pt>
    <dgm:pt modelId="{58223C65-CDCB-428C-9F9D-0A3961F3357A}" type="pres">
      <dgm:prSet presAssocID="{3433A3C9-9C51-4229-8C83-E8E917221966}" presName="rootComposite" presStyleCnt="0"/>
      <dgm:spPr/>
    </dgm:pt>
    <dgm:pt modelId="{F381CBD4-8851-45B4-A5F3-778A4FE73A52}" type="pres">
      <dgm:prSet presAssocID="{3433A3C9-9C51-4229-8C83-E8E91722196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2D7287-34E9-48F7-BA0F-9BB02536E352}" type="pres">
      <dgm:prSet presAssocID="{3433A3C9-9C51-4229-8C83-E8E917221966}" presName="rootConnector" presStyleLbl="node2" presStyleIdx="2" presStyleCnt="4"/>
      <dgm:spPr/>
    </dgm:pt>
    <dgm:pt modelId="{53897233-D306-4EFD-B4AE-842D787187C9}" type="pres">
      <dgm:prSet presAssocID="{3433A3C9-9C51-4229-8C83-E8E917221966}" presName="hierChild4" presStyleCnt="0"/>
      <dgm:spPr/>
    </dgm:pt>
    <dgm:pt modelId="{0922E3F6-EA31-435B-A4A9-3677F8785F00}" type="pres">
      <dgm:prSet presAssocID="{3433A3C9-9C51-4229-8C83-E8E917221966}" presName="hierChild5" presStyleCnt="0"/>
      <dgm:spPr/>
    </dgm:pt>
    <dgm:pt modelId="{58868FD1-8706-4021-8DF2-676DD1720E12}" type="pres">
      <dgm:prSet presAssocID="{01075E45-978F-4755-8BEC-4FDFC8D01241}" presName="Name37" presStyleLbl="parChTrans1D2" presStyleIdx="3" presStyleCnt="4"/>
      <dgm:spPr/>
    </dgm:pt>
    <dgm:pt modelId="{015C71FB-73C8-4E5A-81B8-D93E9F782938}" type="pres">
      <dgm:prSet presAssocID="{4F4DE3F7-0595-4DC1-8746-84435F2362A1}" presName="hierRoot2" presStyleCnt="0">
        <dgm:presLayoutVars>
          <dgm:hierBranch val="init"/>
        </dgm:presLayoutVars>
      </dgm:prSet>
      <dgm:spPr/>
    </dgm:pt>
    <dgm:pt modelId="{AC17E082-FD38-4D57-9BC4-6887675F5ED6}" type="pres">
      <dgm:prSet presAssocID="{4F4DE3F7-0595-4DC1-8746-84435F2362A1}" presName="rootComposite" presStyleCnt="0"/>
      <dgm:spPr/>
    </dgm:pt>
    <dgm:pt modelId="{414AA33E-BEE1-47BA-89CD-BCC036FC953F}" type="pres">
      <dgm:prSet presAssocID="{4F4DE3F7-0595-4DC1-8746-84435F2362A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FFCCB-FC48-4446-9111-A2C49312B883}" type="pres">
      <dgm:prSet presAssocID="{4F4DE3F7-0595-4DC1-8746-84435F2362A1}" presName="rootConnector" presStyleLbl="node2" presStyleIdx="3" presStyleCnt="4"/>
      <dgm:spPr/>
    </dgm:pt>
    <dgm:pt modelId="{8764D6EE-4808-462A-B6BA-EDC38825894E}" type="pres">
      <dgm:prSet presAssocID="{4F4DE3F7-0595-4DC1-8746-84435F2362A1}" presName="hierChild4" presStyleCnt="0"/>
      <dgm:spPr/>
    </dgm:pt>
    <dgm:pt modelId="{A9731566-DB1A-46DE-BB0E-AB9808BE1B9B}" type="pres">
      <dgm:prSet presAssocID="{4F4DE3F7-0595-4DC1-8746-84435F2362A1}" presName="hierChild5" presStyleCnt="0"/>
      <dgm:spPr/>
    </dgm:pt>
    <dgm:pt modelId="{3EDC00FD-A9AD-4BC4-B2EE-99BB6C445C63}" type="pres">
      <dgm:prSet presAssocID="{2149E448-7873-45B2-AC5E-A55CE6901649}" presName="hierChild3" presStyleCnt="0"/>
      <dgm:spPr/>
    </dgm:pt>
  </dgm:ptLst>
  <dgm:cxnLst>
    <dgm:cxn modelId="{343D162C-3037-4DE8-8E48-D8EFD426BE62}" type="presOf" srcId="{4F4DE3F7-0595-4DC1-8746-84435F2362A1}" destId="{33CFFCCB-FC48-4446-9111-A2C49312B883}" srcOrd="1" destOrd="0" presId="urn:microsoft.com/office/officeart/2005/8/layout/orgChart1"/>
    <dgm:cxn modelId="{9535EC10-68D2-4FB5-9DE1-46B2E21657BB}" type="presOf" srcId="{3433A3C9-9C51-4229-8C83-E8E917221966}" destId="{292D7287-34E9-48F7-BA0F-9BB02536E352}" srcOrd="1" destOrd="0" presId="urn:microsoft.com/office/officeart/2005/8/layout/orgChart1"/>
    <dgm:cxn modelId="{17FCB240-D134-4FAE-9294-B085FD2AF85E}" type="presOf" srcId="{2149E448-7873-45B2-AC5E-A55CE6901649}" destId="{62F6C189-3437-46F5-A8F6-27380F93C5A5}" srcOrd="1" destOrd="0" presId="urn:microsoft.com/office/officeart/2005/8/layout/orgChart1"/>
    <dgm:cxn modelId="{5BB23321-4DAB-49B7-9E87-824BCF884488}" type="presOf" srcId="{D8B80B8E-F82C-4ADA-A3FF-B612D8C980C6}" destId="{23262748-B96D-4080-B8A7-2FD25DA7CC75}" srcOrd="0" destOrd="0" presId="urn:microsoft.com/office/officeart/2005/8/layout/orgChart1"/>
    <dgm:cxn modelId="{6A8A4E6F-DCF8-4318-AD26-89B7A3170744}" srcId="{2149E448-7873-45B2-AC5E-A55CE6901649}" destId="{3433A3C9-9C51-4229-8C83-E8E917221966}" srcOrd="2" destOrd="0" parTransId="{5091ECE0-8272-4A77-B515-87089366F89D}" sibTransId="{0B67183B-3658-4264-8F92-D060BDBA0300}"/>
    <dgm:cxn modelId="{785C6BB2-BB6A-4563-A2D7-293C227626DA}" type="presOf" srcId="{01075E45-978F-4755-8BEC-4FDFC8D01241}" destId="{58868FD1-8706-4021-8DF2-676DD1720E12}" srcOrd="0" destOrd="0" presId="urn:microsoft.com/office/officeart/2005/8/layout/orgChart1"/>
    <dgm:cxn modelId="{F5A4E7A4-73FD-4DF6-A582-43D0A6DD4CEF}" type="presOf" srcId="{2149E448-7873-45B2-AC5E-A55CE6901649}" destId="{34925473-B418-4A06-AF0A-67A9860EB30E}" srcOrd="0" destOrd="0" presId="urn:microsoft.com/office/officeart/2005/8/layout/orgChart1"/>
    <dgm:cxn modelId="{DD91DDC7-B616-4B82-B69B-0628224A986B}" type="presOf" srcId="{3433A3C9-9C51-4229-8C83-E8E917221966}" destId="{F381CBD4-8851-45B4-A5F3-778A4FE73A52}" srcOrd="0" destOrd="0" presId="urn:microsoft.com/office/officeart/2005/8/layout/orgChart1"/>
    <dgm:cxn modelId="{AE0BA7B8-7993-4F45-B072-7363424641C8}" srcId="{FBF2648D-3670-4778-B390-282C17672C53}" destId="{2149E448-7873-45B2-AC5E-A55CE6901649}" srcOrd="0" destOrd="0" parTransId="{A1663C5D-4100-4CA7-9176-B13ACF25497B}" sibTransId="{605417B9-163E-470A-A286-DCAC435B7F9C}"/>
    <dgm:cxn modelId="{1BFA48DD-FFBE-4FB8-B023-0A044CA2D326}" type="presOf" srcId="{4F4DE3F7-0595-4DC1-8746-84435F2362A1}" destId="{414AA33E-BEE1-47BA-89CD-BCC036FC953F}" srcOrd="0" destOrd="0" presId="urn:microsoft.com/office/officeart/2005/8/layout/orgChart1"/>
    <dgm:cxn modelId="{D3F354D0-72C7-4571-BC61-39BF88020068}" type="presOf" srcId="{C0C744BD-31E2-409D-8AC8-4A3E8866629F}" destId="{F5F9C415-29A6-402E-9C51-63A35B2F2434}" srcOrd="1" destOrd="0" presId="urn:microsoft.com/office/officeart/2005/8/layout/orgChart1"/>
    <dgm:cxn modelId="{FA6C1898-D588-450E-9043-862CF467EE48}" type="presOf" srcId="{5916FC29-70A2-4603-B0BB-8140C2F7451A}" destId="{41120F60-D152-4ECE-8AC2-815758F3502A}" srcOrd="1" destOrd="0" presId="urn:microsoft.com/office/officeart/2005/8/layout/orgChart1"/>
    <dgm:cxn modelId="{2A58D7E6-E683-4FBA-A522-B9A3E9BE03F6}" type="presOf" srcId="{C0C744BD-31E2-409D-8AC8-4A3E8866629F}" destId="{090938DD-9A6D-4263-A2C4-19258A7E7901}" srcOrd="0" destOrd="0" presId="urn:microsoft.com/office/officeart/2005/8/layout/orgChart1"/>
    <dgm:cxn modelId="{B662EB60-63FE-40F6-BBEE-0798BC66866D}" type="presOf" srcId="{5091ECE0-8272-4A77-B515-87089366F89D}" destId="{38F48199-34AF-4971-B212-B4A6B8860963}" srcOrd="0" destOrd="0" presId="urn:microsoft.com/office/officeart/2005/8/layout/orgChart1"/>
    <dgm:cxn modelId="{6B905103-A4A9-4407-9DE4-A676D9A5779E}" srcId="{2149E448-7873-45B2-AC5E-A55CE6901649}" destId="{5916FC29-70A2-4603-B0BB-8140C2F7451A}" srcOrd="0" destOrd="0" parTransId="{D8B80B8E-F82C-4ADA-A3FF-B612D8C980C6}" sibTransId="{811F74E1-946D-4234-9C6F-83A9E9D7D346}"/>
    <dgm:cxn modelId="{9ED127E0-EC86-4FCC-B5B0-037005B68279}" type="presOf" srcId="{2741FB6D-1551-4CC5-97E1-BF08013A5F56}" destId="{4E53BAF8-8BE4-4EAD-9D35-D44316D0DB85}" srcOrd="0" destOrd="0" presId="urn:microsoft.com/office/officeart/2005/8/layout/orgChart1"/>
    <dgm:cxn modelId="{B8CA22A2-8D6B-4A96-9A53-BBD29CDA8147}" srcId="{2149E448-7873-45B2-AC5E-A55CE6901649}" destId="{4F4DE3F7-0595-4DC1-8746-84435F2362A1}" srcOrd="3" destOrd="0" parTransId="{01075E45-978F-4755-8BEC-4FDFC8D01241}" sibTransId="{A5720B5C-1A96-4E14-A9AA-3C66DB702981}"/>
    <dgm:cxn modelId="{8F67809B-F8BA-4CB0-B600-C3FF377E1FA7}" type="presOf" srcId="{FBF2648D-3670-4778-B390-282C17672C53}" destId="{9FB69C37-4113-4E71-8BEA-F9230C3AD3AD}" srcOrd="0" destOrd="0" presId="urn:microsoft.com/office/officeart/2005/8/layout/orgChart1"/>
    <dgm:cxn modelId="{0C5AB913-63E6-485E-A9FE-656B2DAF7A37}" srcId="{2149E448-7873-45B2-AC5E-A55CE6901649}" destId="{C0C744BD-31E2-409D-8AC8-4A3E8866629F}" srcOrd="1" destOrd="0" parTransId="{2741FB6D-1551-4CC5-97E1-BF08013A5F56}" sibTransId="{F9B6EF9B-42DB-48DE-B242-41DE4EAC46D7}"/>
    <dgm:cxn modelId="{ABF12721-25AD-4030-86ED-50499FD355A8}" type="presOf" srcId="{5916FC29-70A2-4603-B0BB-8140C2F7451A}" destId="{68C384D7-1E18-4DFA-98F7-178FE48EC163}" srcOrd="0" destOrd="0" presId="urn:microsoft.com/office/officeart/2005/8/layout/orgChart1"/>
    <dgm:cxn modelId="{ACC5D96A-2C93-49C9-9FC0-1422CF9EBC13}" type="presParOf" srcId="{9FB69C37-4113-4E71-8BEA-F9230C3AD3AD}" destId="{7AD9916D-1271-4C7A-AF4A-A0D997B5C74C}" srcOrd="0" destOrd="0" presId="urn:microsoft.com/office/officeart/2005/8/layout/orgChart1"/>
    <dgm:cxn modelId="{5F7E8260-F12D-4D5F-A6B5-EDACCF1B8C71}" type="presParOf" srcId="{7AD9916D-1271-4C7A-AF4A-A0D997B5C74C}" destId="{03A7E676-122C-4FD0-90B8-31361AF9C6A1}" srcOrd="0" destOrd="0" presId="urn:microsoft.com/office/officeart/2005/8/layout/orgChart1"/>
    <dgm:cxn modelId="{E417E53F-9B9B-4818-966B-73D994F68123}" type="presParOf" srcId="{03A7E676-122C-4FD0-90B8-31361AF9C6A1}" destId="{34925473-B418-4A06-AF0A-67A9860EB30E}" srcOrd="0" destOrd="0" presId="urn:microsoft.com/office/officeart/2005/8/layout/orgChart1"/>
    <dgm:cxn modelId="{9C8A6871-21B9-42B5-854F-5414C63A828A}" type="presParOf" srcId="{03A7E676-122C-4FD0-90B8-31361AF9C6A1}" destId="{62F6C189-3437-46F5-A8F6-27380F93C5A5}" srcOrd="1" destOrd="0" presId="urn:microsoft.com/office/officeart/2005/8/layout/orgChart1"/>
    <dgm:cxn modelId="{23391FFB-2920-4DBA-8550-A111155319F7}" type="presParOf" srcId="{7AD9916D-1271-4C7A-AF4A-A0D997B5C74C}" destId="{BA3FE4D2-D0ED-4AFF-87CA-81E2D3A9296D}" srcOrd="1" destOrd="0" presId="urn:microsoft.com/office/officeart/2005/8/layout/orgChart1"/>
    <dgm:cxn modelId="{F7866660-2A15-441C-8902-A6EF62E8BBBE}" type="presParOf" srcId="{BA3FE4D2-D0ED-4AFF-87CA-81E2D3A9296D}" destId="{23262748-B96D-4080-B8A7-2FD25DA7CC75}" srcOrd="0" destOrd="0" presId="urn:microsoft.com/office/officeart/2005/8/layout/orgChart1"/>
    <dgm:cxn modelId="{92A60B1D-303C-49DF-94F5-CC0A9482C2FD}" type="presParOf" srcId="{BA3FE4D2-D0ED-4AFF-87CA-81E2D3A9296D}" destId="{783B329F-7FF9-4159-B226-BCBB60E3417E}" srcOrd="1" destOrd="0" presId="urn:microsoft.com/office/officeart/2005/8/layout/orgChart1"/>
    <dgm:cxn modelId="{4E9846CA-471F-4FDC-BC9F-30225571DF3E}" type="presParOf" srcId="{783B329F-7FF9-4159-B226-BCBB60E3417E}" destId="{D3601763-51F3-46B2-BA2C-19D6AE2BC2DB}" srcOrd="0" destOrd="0" presId="urn:microsoft.com/office/officeart/2005/8/layout/orgChart1"/>
    <dgm:cxn modelId="{9EBAF18D-4F9E-4FE7-A2AB-85F98E8CC263}" type="presParOf" srcId="{D3601763-51F3-46B2-BA2C-19D6AE2BC2DB}" destId="{68C384D7-1E18-4DFA-98F7-178FE48EC163}" srcOrd="0" destOrd="0" presId="urn:microsoft.com/office/officeart/2005/8/layout/orgChart1"/>
    <dgm:cxn modelId="{44C417D2-58E2-4720-8EB5-956E47440E27}" type="presParOf" srcId="{D3601763-51F3-46B2-BA2C-19D6AE2BC2DB}" destId="{41120F60-D152-4ECE-8AC2-815758F3502A}" srcOrd="1" destOrd="0" presId="urn:microsoft.com/office/officeart/2005/8/layout/orgChart1"/>
    <dgm:cxn modelId="{76DF4211-586C-4030-9192-ED2CD3149655}" type="presParOf" srcId="{783B329F-7FF9-4159-B226-BCBB60E3417E}" destId="{BA9D8391-412B-47D6-9F03-B9974DA532E2}" srcOrd="1" destOrd="0" presId="urn:microsoft.com/office/officeart/2005/8/layout/orgChart1"/>
    <dgm:cxn modelId="{CFA3987E-A332-4784-8A5E-76BA50D7D22D}" type="presParOf" srcId="{783B329F-7FF9-4159-B226-BCBB60E3417E}" destId="{900AB8CE-89C5-49FE-A9A2-2967802BAFC3}" srcOrd="2" destOrd="0" presId="urn:microsoft.com/office/officeart/2005/8/layout/orgChart1"/>
    <dgm:cxn modelId="{1F484DA7-09E3-483B-B719-E44DCF8134A6}" type="presParOf" srcId="{BA3FE4D2-D0ED-4AFF-87CA-81E2D3A9296D}" destId="{4E53BAF8-8BE4-4EAD-9D35-D44316D0DB85}" srcOrd="2" destOrd="0" presId="urn:microsoft.com/office/officeart/2005/8/layout/orgChart1"/>
    <dgm:cxn modelId="{F73691A8-9A05-4AC0-A730-84D5E1382E46}" type="presParOf" srcId="{BA3FE4D2-D0ED-4AFF-87CA-81E2D3A9296D}" destId="{2F7CFB02-496E-43C0-82BB-0755849F6758}" srcOrd="3" destOrd="0" presId="urn:microsoft.com/office/officeart/2005/8/layout/orgChart1"/>
    <dgm:cxn modelId="{F6129001-E80A-457C-8AA5-FC9B66CC4D0D}" type="presParOf" srcId="{2F7CFB02-496E-43C0-82BB-0755849F6758}" destId="{1C0C5A3D-7A6F-45DA-8E18-682E6205A516}" srcOrd="0" destOrd="0" presId="urn:microsoft.com/office/officeart/2005/8/layout/orgChart1"/>
    <dgm:cxn modelId="{8A4C5AF9-954B-4D8B-A9D5-A223B12B8446}" type="presParOf" srcId="{1C0C5A3D-7A6F-45DA-8E18-682E6205A516}" destId="{090938DD-9A6D-4263-A2C4-19258A7E7901}" srcOrd="0" destOrd="0" presId="urn:microsoft.com/office/officeart/2005/8/layout/orgChart1"/>
    <dgm:cxn modelId="{AB42E0D0-95A3-40C2-9F65-77438C8D83F5}" type="presParOf" srcId="{1C0C5A3D-7A6F-45DA-8E18-682E6205A516}" destId="{F5F9C415-29A6-402E-9C51-63A35B2F2434}" srcOrd="1" destOrd="0" presId="urn:microsoft.com/office/officeart/2005/8/layout/orgChart1"/>
    <dgm:cxn modelId="{98F6615E-0E64-443D-9681-30DAA4FDFE8F}" type="presParOf" srcId="{2F7CFB02-496E-43C0-82BB-0755849F6758}" destId="{B0B9355B-B815-4A39-819D-99675CBE8442}" srcOrd="1" destOrd="0" presId="urn:microsoft.com/office/officeart/2005/8/layout/orgChart1"/>
    <dgm:cxn modelId="{36DB4354-DEA2-4564-AF69-02CD3CB01A4D}" type="presParOf" srcId="{2F7CFB02-496E-43C0-82BB-0755849F6758}" destId="{40969D5F-C286-4262-8407-2C595A72DFDB}" srcOrd="2" destOrd="0" presId="urn:microsoft.com/office/officeart/2005/8/layout/orgChart1"/>
    <dgm:cxn modelId="{913F91B4-B840-4F89-9470-E70159093563}" type="presParOf" srcId="{BA3FE4D2-D0ED-4AFF-87CA-81E2D3A9296D}" destId="{38F48199-34AF-4971-B212-B4A6B8860963}" srcOrd="4" destOrd="0" presId="urn:microsoft.com/office/officeart/2005/8/layout/orgChart1"/>
    <dgm:cxn modelId="{8D54A763-8558-447E-9558-1FFDDA1516C4}" type="presParOf" srcId="{BA3FE4D2-D0ED-4AFF-87CA-81E2D3A9296D}" destId="{EF671DA7-2371-4CDC-9EE3-4D1253038DDE}" srcOrd="5" destOrd="0" presId="urn:microsoft.com/office/officeart/2005/8/layout/orgChart1"/>
    <dgm:cxn modelId="{3CB8A1E2-2AC1-4985-B013-10ED964DE301}" type="presParOf" srcId="{EF671DA7-2371-4CDC-9EE3-4D1253038DDE}" destId="{58223C65-CDCB-428C-9F9D-0A3961F3357A}" srcOrd="0" destOrd="0" presId="urn:microsoft.com/office/officeart/2005/8/layout/orgChart1"/>
    <dgm:cxn modelId="{4D6DAF61-4511-4134-A540-C2D75075CD3A}" type="presParOf" srcId="{58223C65-CDCB-428C-9F9D-0A3961F3357A}" destId="{F381CBD4-8851-45B4-A5F3-778A4FE73A52}" srcOrd="0" destOrd="0" presId="urn:microsoft.com/office/officeart/2005/8/layout/orgChart1"/>
    <dgm:cxn modelId="{35A4C80D-48EA-4D57-AE93-8133F5F78CE2}" type="presParOf" srcId="{58223C65-CDCB-428C-9F9D-0A3961F3357A}" destId="{292D7287-34E9-48F7-BA0F-9BB02536E352}" srcOrd="1" destOrd="0" presId="urn:microsoft.com/office/officeart/2005/8/layout/orgChart1"/>
    <dgm:cxn modelId="{3B58DF2D-68B5-4CB8-BAAC-1577C67A8F7C}" type="presParOf" srcId="{EF671DA7-2371-4CDC-9EE3-4D1253038DDE}" destId="{53897233-D306-4EFD-B4AE-842D787187C9}" srcOrd="1" destOrd="0" presId="urn:microsoft.com/office/officeart/2005/8/layout/orgChart1"/>
    <dgm:cxn modelId="{D169D5E5-F4D0-4DF6-A3B4-EC99CD809A5C}" type="presParOf" srcId="{EF671DA7-2371-4CDC-9EE3-4D1253038DDE}" destId="{0922E3F6-EA31-435B-A4A9-3677F8785F00}" srcOrd="2" destOrd="0" presId="urn:microsoft.com/office/officeart/2005/8/layout/orgChart1"/>
    <dgm:cxn modelId="{CBFEACA0-3891-465A-B8E8-AC8CEFAEC39E}" type="presParOf" srcId="{BA3FE4D2-D0ED-4AFF-87CA-81E2D3A9296D}" destId="{58868FD1-8706-4021-8DF2-676DD1720E12}" srcOrd="6" destOrd="0" presId="urn:microsoft.com/office/officeart/2005/8/layout/orgChart1"/>
    <dgm:cxn modelId="{CD501FE8-2CD9-4AA7-A868-922329B78537}" type="presParOf" srcId="{BA3FE4D2-D0ED-4AFF-87CA-81E2D3A9296D}" destId="{015C71FB-73C8-4E5A-81B8-D93E9F782938}" srcOrd="7" destOrd="0" presId="urn:microsoft.com/office/officeart/2005/8/layout/orgChart1"/>
    <dgm:cxn modelId="{3C711355-CFC3-472E-A036-46707148CC9C}" type="presParOf" srcId="{015C71FB-73C8-4E5A-81B8-D93E9F782938}" destId="{AC17E082-FD38-4D57-9BC4-6887675F5ED6}" srcOrd="0" destOrd="0" presId="urn:microsoft.com/office/officeart/2005/8/layout/orgChart1"/>
    <dgm:cxn modelId="{96D51FAC-3645-4036-9582-9DC2C575EF95}" type="presParOf" srcId="{AC17E082-FD38-4D57-9BC4-6887675F5ED6}" destId="{414AA33E-BEE1-47BA-89CD-BCC036FC953F}" srcOrd="0" destOrd="0" presId="urn:microsoft.com/office/officeart/2005/8/layout/orgChart1"/>
    <dgm:cxn modelId="{52A6FB5C-BFD7-43CA-8F78-0A10EF3CB7D0}" type="presParOf" srcId="{AC17E082-FD38-4D57-9BC4-6887675F5ED6}" destId="{33CFFCCB-FC48-4446-9111-A2C49312B883}" srcOrd="1" destOrd="0" presId="urn:microsoft.com/office/officeart/2005/8/layout/orgChart1"/>
    <dgm:cxn modelId="{19AF0E36-7BED-4058-99FD-CBAFC47E3417}" type="presParOf" srcId="{015C71FB-73C8-4E5A-81B8-D93E9F782938}" destId="{8764D6EE-4808-462A-B6BA-EDC38825894E}" srcOrd="1" destOrd="0" presId="urn:microsoft.com/office/officeart/2005/8/layout/orgChart1"/>
    <dgm:cxn modelId="{E2247F86-45F2-422A-98BE-D356F134A6E0}" type="presParOf" srcId="{015C71FB-73C8-4E5A-81B8-D93E9F782938}" destId="{A9731566-DB1A-46DE-BB0E-AB9808BE1B9B}" srcOrd="2" destOrd="0" presId="urn:microsoft.com/office/officeart/2005/8/layout/orgChart1"/>
    <dgm:cxn modelId="{7CD7515C-70C5-4617-B59E-3BCEFD6CAB0F}" type="presParOf" srcId="{7AD9916D-1271-4C7A-AF4A-A0D997B5C74C}" destId="{3EDC00FD-A9AD-4BC4-B2EE-99BB6C445C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F2648D-3670-4778-B390-282C17672C53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49E448-7873-45B2-AC5E-A55CE6901649}">
      <dgm:prSet phldrT="[Text]"/>
      <dgm:spPr/>
      <dgm:t>
        <a:bodyPr/>
        <a:lstStyle/>
        <a:p>
          <a:r>
            <a:rPr lang="en-US" dirty="0" smtClean="0"/>
            <a:t>Is there any other hazards that affect your area?</a:t>
          </a:r>
          <a:endParaRPr lang="en-US" dirty="0"/>
        </a:p>
      </dgm:t>
    </dgm:pt>
    <dgm:pt modelId="{A1663C5D-4100-4CA7-9176-B13ACF25497B}" type="parTrans" cxnId="{AE0BA7B8-7993-4F45-B072-7363424641C8}">
      <dgm:prSet/>
      <dgm:spPr/>
      <dgm:t>
        <a:bodyPr/>
        <a:lstStyle/>
        <a:p>
          <a:endParaRPr lang="en-US"/>
        </a:p>
      </dgm:t>
    </dgm:pt>
    <dgm:pt modelId="{605417B9-163E-470A-A286-DCAC435B7F9C}" type="sibTrans" cxnId="{AE0BA7B8-7993-4F45-B072-7363424641C8}">
      <dgm:prSet/>
      <dgm:spPr/>
      <dgm:t>
        <a:bodyPr/>
        <a:lstStyle/>
        <a:p>
          <a:endParaRPr lang="en-US"/>
        </a:p>
      </dgm:t>
    </dgm:pt>
    <dgm:pt modelId="{5916FC29-70A2-4603-B0BB-8140C2F7451A}">
      <dgm:prSet phldrT="[Text]"/>
      <dgm:spPr/>
      <dgm:t>
        <a:bodyPr/>
        <a:lstStyle/>
        <a:p>
          <a:r>
            <a:rPr lang="en-US" dirty="0" smtClean="0"/>
            <a:t>Drought</a:t>
          </a:r>
          <a:endParaRPr lang="en-US" dirty="0"/>
        </a:p>
      </dgm:t>
    </dgm:pt>
    <dgm:pt modelId="{D8B80B8E-F82C-4ADA-A3FF-B612D8C980C6}" type="parTrans" cxnId="{6B905103-A4A9-4407-9DE4-A676D9A5779E}">
      <dgm:prSet/>
      <dgm:spPr/>
      <dgm:t>
        <a:bodyPr/>
        <a:lstStyle/>
        <a:p>
          <a:endParaRPr lang="en-US"/>
        </a:p>
      </dgm:t>
    </dgm:pt>
    <dgm:pt modelId="{811F74E1-946D-4234-9C6F-83A9E9D7D346}" type="sibTrans" cxnId="{6B905103-A4A9-4407-9DE4-A676D9A5779E}">
      <dgm:prSet/>
      <dgm:spPr/>
      <dgm:t>
        <a:bodyPr/>
        <a:lstStyle/>
        <a:p>
          <a:endParaRPr lang="en-US"/>
        </a:p>
      </dgm:t>
    </dgm:pt>
    <dgm:pt modelId="{C0C744BD-31E2-409D-8AC8-4A3E8866629F}">
      <dgm:prSet phldrT="[Text]"/>
      <dgm:spPr/>
      <dgm:t>
        <a:bodyPr/>
        <a:lstStyle/>
        <a:p>
          <a:r>
            <a:rPr lang="en-US" dirty="0" smtClean="0"/>
            <a:t>Coastal and fluvial flooding</a:t>
          </a:r>
          <a:endParaRPr lang="en-US" dirty="0"/>
        </a:p>
      </dgm:t>
    </dgm:pt>
    <dgm:pt modelId="{2741FB6D-1551-4CC5-97E1-BF08013A5F56}" type="parTrans" cxnId="{0C5AB913-63E6-485E-A9FE-656B2DAF7A37}">
      <dgm:prSet/>
      <dgm:spPr/>
      <dgm:t>
        <a:bodyPr/>
        <a:lstStyle/>
        <a:p>
          <a:endParaRPr lang="en-US"/>
        </a:p>
      </dgm:t>
    </dgm:pt>
    <dgm:pt modelId="{F9B6EF9B-42DB-48DE-B242-41DE4EAC46D7}" type="sibTrans" cxnId="{0C5AB913-63E6-485E-A9FE-656B2DAF7A37}">
      <dgm:prSet/>
      <dgm:spPr/>
      <dgm:t>
        <a:bodyPr/>
        <a:lstStyle/>
        <a:p>
          <a:endParaRPr lang="en-US"/>
        </a:p>
      </dgm:t>
    </dgm:pt>
    <dgm:pt modelId="{3433A3C9-9C51-4229-8C83-E8E917221966}">
      <dgm:prSet phldrT="[Text]"/>
      <dgm:spPr/>
      <dgm:t>
        <a:bodyPr/>
        <a:lstStyle/>
        <a:p>
          <a:r>
            <a:rPr lang="en-US" dirty="0" smtClean="0"/>
            <a:t>Pluvial flooding</a:t>
          </a:r>
          <a:endParaRPr lang="en-US" dirty="0"/>
        </a:p>
      </dgm:t>
    </dgm:pt>
    <dgm:pt modelId="{5091ECE0-8272-4A77-B515-87089366F89D}" type="parTrans" cxnId="{6A8A4E6F-DCF8-4318-AD26-89B7A3170744}">
      <dgm:prSet/>
      <dgm:spPr/>
      <dgm:t>
        <a:bodyPr/>
        <a:lstStyle/>
        <a:p>
          <a:endParaRPr lang="en-US"/>
        </a:p>
      </dgm:t>
    </dgm:pt>
    <dgm:pt modelId="{0B67183B-3658-4264-8F92-D060BDBA0300}" type="sibTrans" cxnId="{6A8A4E6F-DCF8-4318-AD26-89B7A3170744}">
      <dgm:prSet/>
      <dgm:spPr/>
      <dgm:t>
        <a:bodyPr/>
        <a:lstStyle/>
        <a:p>
          <a:endParaRPr lang="en-US"/>
        </a:p>
      </dgm:t>
    </dgm:pt>
    <dgm:pt modelId="{4F4DE3F7-0595-4DC1-8746-84435F2362A1}">
      <dgm:prSet/>
      <dgm:spPr/>
      <dgm:t>
        <a:bodyPr/>
        <a:lstStyle/>
        <a:p>
          <a:r>
            <a:rPr lang="en-US" dirty="0" smtClean="0"/>
            <a:t>Landslides</a:t>
          </a:r>
          <a:endParaRPr lang="en-US" dirty="0"/>
        </a:p>
      </dgm:t>
    </dgm:pt>
    <dgm:pt modelId="{01075E45-978F-4755-8BEC-4FDFC8D01241}" type="parTrans" cxnId="{B8CA22A2-8D6B-4A96-9A53-BBD29CDA8147}">
      <dgm:prSet/>
      <dgm:spPr/>
      <dgm:t>
        <a:bodyPr/>
        <a:lstStyle/>
        <a:p>
          <a:endParaRPr lang="en-US"/>
        </a:p>
      </dgm:t>
    </dgm:pt>
    <dgm:pt modelId="{A5720B5C-1A96-4E14-A9AA-3C66DB702981}" type="sibTrans" cxnId="{B8CA22A2-8D6B-4A96-9A53-BBD29CDA8147}">
      <dgm:prSet/>
      <dgm:spPr/>
      <dgm:t>
        <a:bodyPr/>
        <a:lstStyle/>
        <a:p>
          <a:endParaRPr lang="en-US"/>
        </a:p>
      </dgm:t>
    </dgm:pt>
    <dgm:pt modelId="{9FB69C37-4113-4E71-8BEA-F9230C3AD3AD}" type="pres">
      <dgm:prSet presAssocID="{FBF2648D-3670-4778-B390-282C17672C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D9916D-1271-4C7A-AF4A-A0D997B5C74C}" type="pres">
      <dgm:prSet presAssocID="{2149E448-7873-45B2-AC5E-A55CE6901649}" presName="hierRoot1" presStyleCnt="0">
        <dgm:presLayoutVars>
          <dgm:hierBranch val="init"/>
        </dgm:presLayoutVars>
      </dgm:prSet>
      <dgm:spPr/>
    </dgm:pt>
    <dgm:pt modelId="{03A7E676-122C-4FD0-90B8-31361AF9C6A1}" type="pres">
      <dgm:prSet presAssocID="{2149E448-7873-45B2-AC5E-A55CE6901649}" presName="rootComposite1" presStyleCnt="0"/>
      <dgm:spPr/>
    </dgm:pt>
    <dgm:pt modelId="{34925473-B418-4A06-AF0A-67A9860EB30E}" type="pres">
      <dgm:prSet presAssocID="{2149E448-7873-45B2-AC5E-A55CE690164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6C189-3437-46F5-A8F6-27380F93C5A5}" type="pres">
      <dgm:prSet presAssocID="{2149E448-7873-45B2-AC5E-A55CE6901649}" presName="rootConnector1" presStyleLbl="node1" presStyleIdx="0" presStyleCnt="0"/>
      <dgm:spPr/>
    </dgm:pt>
    <dgm:pt modelId="{BA3FE4D2-D0ED-4AFF-87CA-81E2D3A9296D}" type="pres">
      <dgm:prSet presAssocID="{2149E448-7873-45B2-AC5E-A55CE6901649}" presName="hierChild2" presStyleCnt="0"/>
      <dgm:spPr/>
    </dgm:pt>
    <dgm:pt modelId="{23262748-B96D-4080-B8A7-2FD25DA7CC75}" type="pres">
      <dgm:prSet presAssocID="{D8B80B8E-F82C-4ADA-A3FF-B612D8C980C6}" presName="Name37" presStyleLbl="parChTrans1D2" presStyleIdx="0" presStyleCnt="4"/>
      <dgm:spPr/>
    </dgm:pt>
    <dgm:pt modelId="{783B329F-7FF9-4159-B226-BCBB60E3417E}" type="pres">
      <dgm:prSet presAssocID="{5916FC29-70A2-4603-B0BB-8140C2F7451A}" presName="hierRoot2" presStyleCnt="0">
        <dgm:presLayoutVars>
          <dgm:hierBranch val="init"/>
        </dgm:presLayoutVars>
      </dgm:prSet>
      <dgm:spPr/>
    </dgm:pt>
    <dgm:pt modelId="{D3601763-51F3-46B2-BA2C-19D6AE2BC2DB}" type="pres">
      <dgm:prSet presAssocID="{5916FC29-70A2-4603-B0BB-8140C2F7451A}" presName="rootComposite" presStyleCnt="0"/>
      <dgm:spPr/>
    </dgm:pt>
    <dgm:pt modelId="{68C384D7-1E18-4DFA-98F7-178FE48EC163}" type="pres">
      <dgm:prSet presAssocID="{5916FC29-70A2-4603-B0BB-8140C2F7451A}" presName="rootText" presStyleLbl="node2" presStyleIdx="0" presStyleCnt="4">
        <dgm:presLayoutVars>
          <dgm:chPref val="3"/>
        </dgm:presLayoutVars>
      </dgm:prSet>
      <dgm:spPr/>
    </dgm:pt>
    <dgm:pt modelId="{41120F60-D152-4ECE-8AC2-815758F3502A}" type="pres">
      <dgm:prSet presAssocID="{5916FC29-70A2-4603-B0BB-8140C2F7451A}" presName="rootConnector" presStyleLbl="node2" presStyleIdx="0" presStyleCnt="4"/>
      <dgm:spPr/>
    </dgm:pt>
    <dgm:pt modelId="{BA9D8391-412B-47D6-9F03-B9974DA532E2}" type="pres">
      <dgm:prSet presAssocID="{5916FC29-70A2-4603-B0BB-8140C2F7451A}" presName="hierChild4" presStyleCnt="0"/>
      <dgm:spPr/>
    </dgm:pt>
    <dgm:pt modelId="{900AB8CE-89C5-49FE-A9A2-2967802BAFC3}" type="pres">
      <dgm:prSet presAssocID="{5916FC29-70A2-4603-B0BB-8140C2F7451A}" presName="hierChild5" presStyleCnt="0"/>
      <dgm:spPr/>
    </dgm:pt>
    <dgm:pt modelId="{4E53BAF8-8BE4-4EAD-9D35-D44316D0DB85}" type="pres">
      <dgm:prSet presAssocID="{2741FB6D-1551-4CC5-97E1-BF08013A5F56}" presName="Name37" presStyleLbl="parChTrans1D2" presStyleIdx="1" presStyleCnt="4"/>
      <dgm:spPr/>
    </dgm:pt>
    <dgm:pt modelId="{2F7CFB02-496E-43C0-82BB-0755849F6758}" type="pres">
      <dgm:prSet presAssocID="{C0C744BD-31E2-409D-8AC8-4A3E8866629F}" presName="hierRoot2" presStyleCnt="0">
        <dgm:presLayoutVars>
          <dgm:hierBranch val="init"/>
        </dgm:presLayoutVars>
      </dgm:prSet>
      <dgm:spPr/>
    </dgm:pt>
    <dgm:pt modelId="{1C0C5A3D-7A6F-45DA-8E18-682E6205A516}" type="pres">
      <dgm:prSet presAssocID="{C0C744BD-31E2-409D-8AC8-4A3E8866629F}" presName="rootComposite" presStyleCnt="0"/>
      <dgm:spPr/>
    </dgm:pt>
    <dgm:pt modelId="{090938DD-9A6D-4263-A2C4-19258A7E7901}" type="pres">
      <dgm:prSet presAssocID="{C0C744BD-31E2-409D-8AC8-4A3E8866629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9C415-29A6-402E-9C51-63A35B2F2434}" type="pres">
      <dgm:prSet presAssocID="{C0C744BD-31E2-409D-8AC8-4A3E8866629F}" presName="rootConnector" presStyleLbl="node2" presStyleIdx="1" presStyleCnt="4"/>
      <dgm:spPr/>
    </dgm:pt>
    <dgm:pt modelId="{B0B9355B-B815-4A39-819D-99675CBE8442}" type="pres">
      <dgm:prSet presAssocID="{C0C744BD-31E2-409D-8AC8-4A3E8866629F}" presName="hierChild4" presStyleCnt="0"/>
      <dgm:spPr/>
    </dgm:pt>
    <dgm:pt modelId="{40969D5F-C286-4262-8407-2C595A72DFDB}" type="pres">
      <dgm:prSet presAssocID="{C0C744BD-31E2-409D-8AC8-4A3E8866629F}" presName="hierChild5" presStyleCnt="0"/>
      <dgm:spPr/>
    </dgm:pt>
    <dgm:pt modelId="{38F48199-34AF-4971-B212-B4A6B8860963}" type="pres">
      <dgm:prSet presAssocID="{5091ECE0-8272-4A77-B515-87089366F89D}" presName="Name37" presStyleLbl="parChTrans1D2" presStyleIdx="2" presStyleCnt="4"/>
      <dgm:spPr/>
    </dgm:pt>
    <dgm:pt modelId="{EF671DA7-2371-4CDC-9EE3-4D1253038DDE}" type="pres">
      <dgm:prSet presAssocID="{3433A3C9-9C51-4229-8C83-E8E917221966}" presName="hierRoot2" presStyleCnt="0">
        <dgm:presLayoutVars>
          <dgm:hierBranch val="init"/>
        </dgm:presLayoutVars>
      </dgm:prSet>
      <dgm:spPr/>
    </dgm:pt>
    <dgm:pt modelId="{58223C65-CDCB-428C-9F9D-0A3961F3357A}" type="pres">
      <dgm:prSet presAssocID="{3433A3C9-9C51-4229-8C83-E8E917221966}" presName="rootComposite" presStyleCnt="0"/>
      <dgm:spPr/>
    </dgm:pt>
    <dgm:pt modelId="{F381CBD4-8851-45B4-A5F3-778A4FE73A52}" type="pres">
      <dgm:prSet presAssocID="{3433A3C9-9C51-4229-8C83-E8E91722196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2D7287-34E9-48F7-BA0F-9BB02536E352}" type="pres">
      <dgm:prSet presAssocID="{3433A3C9-9C51-4229-8C83-E8E917221966}" presName="rootConnector" presStyleLbl="node2" presStyleIdx="2" presStyleCnt="4"/>
      <dgm:spPr/>
    </dgm:pt>
    <dgm:pt modelId="{53897233-D306-4EFD-B4AE-842D787187C9}" type="pres">
      <dgm:prSet presAssocID="{3433A3C9-9C51-4229-8C83-E8E917221966}" presName="hierChild4" presStyleCnt="0"/>
      <dgm:spPr/>
    </dgm:pt>
    <dgm:pt modelId="{0922E3F6-EA31-435B-A4A9-3677F8785F00}" type="pres">
      <dgm:prSet presAssocID="{3433A3C9-9C51-4229-8C83-E8E917221966}" presName="hierChild5" presStyleCnt="0"/>
      <dgm:spPr/>
    </dgm:pt>
    <dgm:pt modelId="{58868FD1-8706-4021-8DF2-676DD1720E12}" type="pres">
      <dgm:prSet presAssocID="{01075E45-978F-4755-8BEC-4FDFC8D01241}" presName="Name37" presStyleLbl="parChTrans1D2" presStyleIdx="3" presStyleCnt="4"/>
      <dgm:spPr/>
    </dgm:pt>
    <dgm:pt modelId="{015C71FB-73C8-4E5A-81B8-D93E9F782938}" type="pres">
      <dgm:prSet presAssocID="{4F4DE3F7-0595-4DC1-8746-84435F2362A1}" presName="hierRoot2" presStyleCnt="0">
        <dgm:presLayoutVars>
          <dgm:hierBranch val="init"/>
        </dgm:presLayoutVars>
      </dgm:prSet>
      <dgm:spPr/>
    </dgm:pt>
    <dgm:pt modelId="{AC17E082-FD38-4D57-9BC4-6887675F5ED6}" type="pres">
      <dgm:prSet presAssocID="{4F4DE3F7-0595-4DC1-8746-84435F2362A1}" presName="rootComposite" presStyleCnt="0"/>
      <dgm:spPr/>
    </dgm:pt>
    <dgm:pt modelId="{414AA33E-BEE1-47BA-89CD-BCC036FC953F}" type="pres">
      <dgm:prSet presAssocID="{4F4DE3F7-0595-4DC1-8746-84435F2362A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FFCCB-FC48-4446-9111-A2C49312B883}" type="pres">
      <dgm:prSet presAssocID="{4F4DE3F7-0595-4DC1-8746-84435F2362A1}" presName="rootConnector" presStyleLbl="node2" presStyleIdx="3" presStyleCnt="4"/>
      <dgm:spPr/>
    </dgm:pt>
    <dgm:pt modelId="{8764D6EE-4808-462A-B6BA-EDC38825894E}" type="pres">
      <dgm:prSet presAssocID="{4F4DE3F7-0595-4DC1-8746-84435F2362A1}" presName="hierChild4" presStyleCnt="0"/>
      <dgm:spPr/>
    </dgm:pt>
    <dgm:pt modelId="{A9731566-DB1A-46DE-BB0E-AB9808BE1B9B}" type="pres">
      <dgm:prSet presAssocID="{4F4DE3F7-0595-4DC1-8746-84435F2362A1}" presName="hierChild5" presStyleCnt="0"/>
      <dgm:spPr/>
    </dgm:pt>
    <dgm:pt modelId="{3EDC00FD-A9AD-4BC4-B2EE-99BB6C445C63}" type="pres">
      <dgm:prSet presAssocID="{2149E448-7873-45B2-AC5E-A55CE6901649}" presName="hierChild3" presStyleCnt="0"/>
      <dgm:spPr/>
    </dgm:pt>
  </dgm:ptLst>
  <dgm:cxnLst>
    <dgm:cxn modelId="{DFF6ABD7-C091-4A48-BD67-327BD8248642}" type="presOf" srcId="{FBF2648D-3670-4778-B390-282C17672C53}" destId="{9FB69C37-4113-4E71-8BEA-F9230C3AD3AD}" srcOrd="0" destOrd="0" presId="urn:microsoft.com/office/officeart/2005/8/layout/orgChart1"/>
    <dgm:cxn modelId="{6A8A4E6F-DCF8-4318-AD26-89B7A3170744}" srcId="{2149E448-7873-45B2-AC5E-A55CE6901649}" destId="{3433A3C9-9C51-4229-8C83-E8E917221966}" srcOrd="2" destOrd="0" parTransId="{5091ECE0-8272-4A77-B515-87089366F89D}" sibTransId="{0B67183B-3658-4264-8F92-D060BDBA0300}"/>
    <dgm:cxn modelId="{AC66E461-81D4-43E0-BED3-36E1422BD27B}" type="presOf" srcId="{01075E45-978F-4755-8BEC-4FDFC8D01241}" destId="{58868FD1-8706-4021-8DF2-676DD1720E12}" srcOrd="0" destOrd="0" presId="urn:microsoft.com/office/officeart/2005/8/layout/orgChart1"/>
    <dgm:cxn modelId="{896ED19A-A0C3-4B81-8642-09DBE8752DD5}" type="presOf" srcId="{C0C744BD-31E2-409D-8AC8-4A3E8866629F}" destId="{F5F9C415-29A6-402E-9C51-63A35B2F2434}" srcOrd="1" destOrd="0" presId="urn:microsoft.com/office/officeart/2005/8/layout/orgChart1"/>
    <dgm:cxn modelId="{AE0BA7B8-7993-4F45-B072-7363424641C8}" srcId="{FBF2648D-3670-4778-B390-282C17672C53}" destId="{2149E448-7873-45B2-AC5E-A55CE6901649}" srcOrd="0" destOrd="0" parTransId="{A1663C5D-4100-4CA7-9176-B13ACF25497B}" sibTransId="{605417B9-163E-470A-A286-DCAC435B7F9C}"/>
    <dgm:cxn modelId="{4FF21469-AF29-46AF-82DA-CD4ECC2CBDB4}" type="presOf" srcId="{5091ECE0-8272-4A77-B515-87089366F89D}" destId="{38F48199-34AF-4971-B212-B4A6B8860963}" srcOrd="0" destOrd="0" presId="urn:microsoft.com/office/officeart/2005/8/layout/orgChart1"/>
    <dgm:cxn modelId="{8A64EA32-5F75-4577-92A4-A76B5B5857F7}" type="presOf" srcId="{5916FC29-70A2-4603-B0BB-8140C2F7451A}" destId="{68C384D7-1E18-4DFA-98F7-178FE48EC163}" srcOrd="0" destOrd="0" presId="urn:microsoft.com/office/officeart/2005/8/layout/orgChart1"/>
    <dgm:cxn modelId="{BB391FAE-4F66-495F-8D7B-EDEA7DDC17A3}" type="presOf" srcId="{C0C744BD-31E2-409D-8AC8-4A3E8866629F}" destId="{090938DD-9A6D-4263-A2C4-19258A7E7901}" srcOrd="0" destOrd="0" presId="urn:microsoft.com/office/officeart/2005/8/layout/orgChart1"/>
    <dgm:cxn modelId="{77D6D59C-81F0-471E-B6C3-F2FCBB367047}" type="presOf" srcId="{3433A3C9-9C51-4229-8C83-E8E917221966}" destId="{292D7287-34E9-48F7-BA0F-9BB02536E352}" srcOrd="1" destOrd="0" presId="urn:microsoft.com/office/officeart/2005/8/layout/orgChart1"/>
    <dgm:cxn modelId="{678F803B-C3E9-41F4-8B30-42DD7109237F}" type="presOf" srcId="{4F4DE3F7-0595-4DC1-8746-84435F2362A1}" destId="{414AA33E-BEE1-47BA-89CD-BCC036FC953F}" srcOrd="0" destOrd="0" presId="urn:microsoft.com/office/officeart/2005/8/layout/orgChart1"/>
    <dgm:cxn modelId="{036A913A-4615-454C-BE61-66D23314D1E6}" type="presOf" srcId="{5916FC29-70A2-4603-B0BB-8140C2F7451A}" destId="{41120F60-D152-4ECE-8AC2-815758F3502A}" srcOrd="1" destOrd="0" presId="urn:microsoft.com/office/officeart/2005/8/layout/orgChart1"/>
    <dgm:cxn modelId="{E7F2BEB6-D360-4D7C-A241-25DA9FD283F5}" type="presOf" srcId="{4F4DE3F7-0595-4DC1-8746-84435F2362A1}" destId="{33CFFCCB-FC48-4446-9111-A2C49312B883}" srcOrd="1" destOrd="0" presId="urn:microsoft.com/office/officeart/2005/8/layout/orgChart1"/>
    <dgm:cxn modelId="{49A1ABB8-1A9D-4FD8-8311-37A09E9C9A3A}" type="presOf" srcId="{D8B80B8E-F82C-4ADA-A3FF-B612D8C980C6}" destId="{23262748-B96D-4080-B8A7-2FD25DA7CC75}" srcOrd="0" destOrd="0" presId="urn:microsoft.com/office/officeart/2005/8/layout/orgChart1"/>
    <dgm:cxn modelId="{6B905103-A4A9-4407-9DE4-A676D9A5779E}" srcId="{2149E448-7873-45B2-AC5E-A55CE6901649}" destId="{5916FC29-70A2-4603-B0BB-8140C2F7451A}" srcOrd="0" destOrd="0" parTransId="{D8B80B8E-F82C-4ADA-A3FF-B612D8C980C6}" sibTransId="{811F74E1-946D-4234-9C6F-83A9E9D7D346}"/>
    <dgm:cxn modelId="{7325C88D-2B24-4A45-97A5-7F302157C522}" type="presOf" srcId="{2149E448-7873-45B2-AC5E-A55CE6901649}" destId="{62F6C189-3437-46F5-A8F6-27380F93C5A5}" srcOrd="1" destOrd="0" presId="urn:microsoft.com/office/officeart/2005/8/layout/orgChart1"/>
    <dgm:cxn modelId="{72D83C4C-2FD8-46A2-A6FB-1012049A096C}" type="presOf" srcId="{2149E448-7873-45B2-AC5E-A55CE6901649}" destId="{34925473-B418-4A06-AF0A-67A9860EB30E}" srcOrd="0" destOrd="0" presId="urn:microsoft.com/office/officeart/2005/8/layout/orgChart1"/>
    <dgm:cxn modelId="{B8CA22A2-8D6B-4A96-9A53-BBD29CDA8147}" srcId="{2149E448-7873-45B2-AC5E-A55CE6901649}" destId="{4F4DE3F7-0595-4DC1-8746-84435F2362A1}" srcOrd="3" destOrd="0" parTransId="{01075E45-978F-4755-8BEC-4FDFC8D01241}" sibTransId="{A5720B5C-1A96-4E14-A9AA-3C66DB702981}"/>
    <dgm:cxn modelId="{6C4A6B77-0A7A-4629-AF78-08394EC086C5}" type="presOf" srcId="{3433A3C9-9C51-4229-8C83-E8E917221966}" destId="{F381CBD4-8851-45B4-A5F3-778A4FE73A52}" srcOrd="0" destOrd="0" presId="urn:microsoft.com/office/officeart/2005/8/layout/orgChart1"/>
    <dgm:cxn modelId="{0C5AB913-63E6-485E-A9FE-656B2DAF7A37}" srcId="{2149E448-7873-45B2-AC5E-A55CE6901649}" destId="{C0C744BD-31E2-409D-8AC8-4A3E8866629F}" srcOrd="1" destOrd="0" parTransId="{2741FB6D-1551-4CC5-97E1-BF08013A5F56}" sibTransId="{F9B6EF9B-42DB-48DE-B242-41DE4EAC46D7}"/>
    <dgm:cxn modelId="{A3ED10DD-7048-4F9E-B577-D8A20565E7D3}" type="presOf" srcId="{2741FB6D-1551-4CC5-97E1-BF08013A5F56}" destId="{4E53BAF8-8BE4-4EAD-9D35-D44316D0DB85}" srcOrd="0" destOrd="0" presId="urn:microsoft.com/office/officeart/2005/8/layout/orgChart1"/>
    <dgm:cxn modelId="{8BF67538-FBCA-4DF0-9A75-AD81273B5B1C}" type="presParOf" srcId="{9FB69C37-4113-4E71-8BEA-F9230C3AD3AD}" destId="{7AD9916D-1271-4C7A-AF4A-A0D997B5C74C}" srcOrd="0" destOrd="0" presId="urn:microsoft.com/office/officeart/2005/8/layout/orgChart1"/>
    <dgm:cxn modelId="{89F4B17E-3F31-438A-AD41-7380C66B68FD}" type="presParOf" srcId="{7AD9916D-1271-4C7A-AF4A-A0D997B5C74C}" destId="{03A7E676-122C-4FD0-90B8-31361AF9C6A1}" srcOrd="0" destOrd="0" presId="urn:microsoft.com/office/officeart/2005/8/layout/orgChart1"/>
    <dgm:cxn modelId="{4867CA1C-3297-494E-88FC-BBCF918B9664}" type="presParOf" srcId="{03A7E676-122C-4FD0-90B8-31361AF9C6A1}" destId="{34925473-B418-4A06-AF0A-67A9860EB30E}" srcOrd="0" destOrd="0" presId="urn:microsoft.com/office/officeart/2005/8/layout/orgChart1"/>
    <dgm:cxn modelId="{46273D40-753B-405E-B88E-BAB2F2564D36}" type="presParOf" srcId="{03A7E676-122C-4FD0-90B8-31361AF9C6A1}" destId="{62F6C189-3437-46F5-A8F6-27380F93C5A5}" srcOrd="1" destOrd="0" presId="urn:microsoft.com/office/officeart/2005/8/layout/orgChart1"/>
    <dgm:cxn modelId="{D0F7110A-9A3D-4D32-BE10-A8C08959BF2E}" type="presParOf" srcId="{7AD9916D-1271-4C7A-AF4A-A0D997B5C74C}" destId="{BA3FE4D2-D0ED-4AFF-87CA-81E2D3A9296D}" srcOrd="1" destOrd="0" presId="urn:microsoft.com/office/officeart/2005/8/layout/orgChart1"/>
    <dgm:cxn modelId="{F45D9072-E8A4-496E-9BC4-25820E2A2CC2}" type="presParOf" srcId="{BA3FE4D2-D0ED-4AFF-87CA-81E2D3A9296D}" destId="{23262748-B96D-4080-B8A7-2FD25DA7CC75}" srcOrd="0" destOrd="0" presId="urn:microsoft.com/office/officeart/2005/8/layout/orgChart1"/>
    <dgm:cxn modelId="{6499AECA-DECB-43D6-81F9-B87896F531E7}" type="presParOf" srcId="{BA3FE4D2-D0ED-4AFF-87CA-81E2D3A9296D}" destId="{783B329F-7FF9-4159-B226-BCBB60E3417E}" srcOrd="1" destOrd="0" presId="urn:microsoft.com/office/officeart/2005/8/layout/orgChart1"/>
    <dgm:cxn modelId="{004CA3E6-2A48-4600-A9DE-48C1004CAA59}" type="presParOf" srcId="{783B329F-7FF9-4159-B226-BCBB60E3417E}" destId="{D3601763-51F3-46B2-BA2C-19D6AE2BC2DB}" srcOrd="0" destOrd="0" presId="urn:microsoft.com/office/officeart/2005/8/layout/orgChart1"/>
    <dgm:cxn modelId="{75D0E82B-A6DE-4A4D-B792-A0FE93CA4ADB}" type="presParOf" srcId="{D3601763-51F3-46B2-BA2C-19D6AE2BC2DB}" destId="{68C384D7-1E18-4DFA-98F7-178FE48EC163}" srcOrd="0" destOrd="0" presId="urn:microsoft.com/office/officeart/2005/8/layout/orgChart1"/>
    <dgm:cxn modelId="{3C360007-D629-4189-A114-7CCF8824BC92}" type="presParOf" srcId="{D3601763-51F3-46B2-BA2C-19D6AE2BC2DB}" destId="{41120F60-D152-4ECE-8AC2-815758F3502A}" srcOrd="1" destOrd="0" presId="urn:microsoft.com/office/officeart/2005/8/layout/orgChart1"/>
    <dgm:cxn modelId="{0F53735D-6A0D-4D00-B839-5C8C0E69EDE5}" type="presParOf" srcId="{783B329F-7FF9-4159-B226-BCBB60E3417E}" destId="{BA9D8391-412B-47D6-9F03-B9974DA532E2}" srcOrd="1" destOrd="0" presId="urn:microsoft.com/office/officeart/2005/8/layout/orgChart1"/>
    <dgm:cxn modelId="{2A394EC3-CFE3-4467-879E-33A5D90ED51D}" type="presParOf" srcId="{783B329F-7FF9-4159-B226-BCBB60E3417E}" destId="{900AB8CE-89C5-49FE-A9A2-2967802BAFC3}" srcOrd="2" destOrd="0" presId="urn:microsoft.com/office/officeart/2005/8/layout/orgChart1"/>
    <dgm:cxn modelId="{137AF811-990A-433C-814C-41A1D0487279}" type="presParOf" srcId="{BA3FE4D2-D0ED-4AFF-87CA-81E2D3A9296D}" destId="{4E53BAF8-8BE4-4EAD-9D35-D44316D0DB85}" srcOrd="2" destOrd="0" presId="urn:microsoft.com/office/officeart/2005/8/layout/orgChart1"/>
    <dgm:cxn modelId="{01D4DCD1-57DD-4303-B5DA-DAEB13B2C097}" type="presParOf" srcId="{BA3FE4D2-D0ED-4AFF-87CA-81E2D3A9296D}" destId="{2F7CFB02-496E-43C0-82BB-0755849F6758}" srcOrd="3" destOrd="0" presId="urn:microsoft.com/office/officeart/2005/8/layout/orgChart1"/>
    <dgm:cxn modelId="{647F47A9-B6E3-4184-9EFD-72E6E2F3DA60}" type="presParOf" srcId="{2F7CFB02-496E-43C0-82BB-0755849F6758}" destId="{1C0C5A3D-7A6F-45DA-8E18-682E6205A516}" srcOrd="0" destOrd="0" presId="urn:microsoft.com/office/officeart/2005/8/layout/orgChart1"/>
    <dgm:cxn modelId="{B792DC28-D65C-46A1-853F-F6E3FD0CB147}" type="presParOf" srcId="{1C0C5A3D-7A6F-45DA-8E18-682E6205A516}" destId="{090938DD-9A6D-4263-A2C4-19258A7E7901}" srcOrd="0" destOrd="0" presId="urn:microsoft.com/office/officeart/2005/8/layout/orgChart1"/>
    <dgm:cxn modelId="{A9218051-6764-462E-B89C-B499F80F3B90}" type="presParOf" srcId="{1C0C5A3D-7A6F-45DA-8E18-682E6205A516}" destId="{F5F9C415-29A6-402E-9C51-63A35B2F2434}" srcOrd="1" destOrd="0" presId="urn:microsoft.com/office/officeart/2005/8/layout/orgChart1"/>
    <dgm:cxn modelId="{3EA3FAF6-6F15-4C8B-B491-0F43A3D0B0E6}" type="presParOf" srcId="{2F7CFB02-496E-43C0-82BB-0755849F6758}" destId="{B0B9355B-B815-4A39-819D-99675CBE8442}" srcOrd="1" destOrd="0" presId="urn:microsoft.com/office/officeart/2005/8/layout/orgChart1"/>
    <dgm:cxn modelId="{50E8A89D-6327-4D1A-9649-9DE7C6E73CFC}" type="presParOf" srcId="{2F7CFB02-496E-43C0-82BB-0755849F6758}" destId="{40969D5F-C286-4262-8407-2C595A72DFDB}" srcOrd="2" destOrd="0" presId="urn:microsoft.com/office/officeart/2005/8/layout/orgChart1"/>
    <dgm:cxn modelId="{E35C4065-270C-4966-BAE3-3AFCAAD3C5B6}" type="presParOf" srcId="{BA3FE4D2-D0ED-4AFF-87CA-81E2D3A9296D}" destId="{38F48199-34AF-4971-B212-B4A6B8860963}" srcOrd="4" destOrd="0" presId="urn:microsoft.com/office/officeart/2005/8/layout/orgChart1"/>
    <dgm:cxn modelId="{3F6FD3E9-196A-4D65-BB3F-8A1DCA331256}" type="presParOf" srcId="{BA3FE4D2-D0ED-4AFF-87CA-81E2D3A9296D}" destId="{EF671DA7-2371-4CDC-9EE3-4D1253038DDE}" srcOrd="5" destOrd="0" presId="urn:microsoft.com/office/officeart/2005/8/layout/orgChart1"/>
    <dgm:cxn modelId="{D8B8118C-CBF4-4BC8-B865-DEC6FECEB9FD}" type="presParOf" srcId="{EF671DA7-2371-4CDC-9EE3-4D1253038DDE}" destId="{58223C65-CDCB-428C-9F9D-0A3961F3357A}" srcOrd="0" destOrd="0" presId="urn:microsoft.com/office/officeart/2005/8/layout/orgChart1"/>
    <dgm:cxn modelId="{FCA91ED1-C292-4E59-91F3-A1ACF6C48A46}" type="presParOf" srcId="{58223C65-CDCB-428C-9F9D-0A3961F3357A}" destId="{F381CBD4-8851-45B4-A5F3-778A4FE73A52}" srcOrd="0" destOrd="0" presId="urn:microsoft.com/office/officeart/2005/8/layout/orgChart1"/>
    <dgm:cxn modelId="{FA7EF9D2-8029-4B0A-8C8C-34D999AA0AF7}" type="presParOf" srcId="{58223C65-CDCB-428C-9F9D-0A3961F3357A}" destId="{292D7287-34E9-48F7-BA0F-9BB02536E352}" srcOrd="1" destOrd="0" presId="urn:microsoft.com/office/officeart/2005/8/layout/orgChart1"/>
    <dgm:cxn modelId="{961FD6DB-1197-4A56-B068-C394C5FFCFA6}" type="presParOf" srcId="{EF671DA7-2371-4CDC-9EE3-4D1253038DDE}" destId="{53897233-D306-4EFD-B4AE-842D787187C9}" srcOrd="1" destOrd="0" presId="urn:microsoft.com/office/officeart/2005/8/layout/orgChart1"/>
    <dgm:cxn modelId="{72E9E217-CEDA-466B-8715-9EECF970CEBD}" type="presParOf" srcId="{EF671DA7-2371-4CDC-9EE3-4D1253038DDE}" destId="{0922E3F6-EA31-435B-A4A9-3677F8785F00}" srcOrd="2" destOrd="0" presId="urn:microsoft.com/office/officeart/2005/8/layout/orgChart1"/>
    <dgm:cxn modelId="{E27CD94C-BD92-479C-8047-C1944EA8AA32}" type="presParOf" srcId="{BA3FE4D2-D0ED-4AFF-87CA-81E2D3A9296D}" destId="{58868FD1-8706-4021-8DF2-676DD1720E12}" srcOrd="6" destOrd="0" presId="urn:microsoft.com/office/officeart/2005/8/layout/orgChart1"/>
    <dgm:cxn modelId="{556D5A7B-0D65-4E62-BF16-CBB7D7C9A2BE}" type="presParOf" srcId="{BA3FE4D2-D0ED-4AFF-87CA-81E2D3A9296D}" destId="{015C71FB-73C8-4E5A-81B8-D93E9F782938}" srcOrd="7" destOrd="0" presId="urn:microsoft.com/office/officeart/2005/8/layout/orgChart1"/>
    <dgm:cxn modelId="{78B36B3A-54D7-4F53-BDEA-57B2E45CDC44}" type="presParOf" srcId="{015C71FB-73C8-4E5A-81B8-D93E9F782938}" destId="{AC17E082-FD38-4D57-9BC4-6887675F5ED6}" srcOrd="0" destOrd="0" presId="urn:microsoft.com/office/officeart/2005/8/layout/orgChart1"/>
    <dgm:cxn modelId="{9DFBB153-016F-441C-8539-48D8F93AB491}" type="presParOf" srcId="{AC17E082-FD38-4D57-9BC4-6887675F5ED6}" destId="{414AA33E-BEE1-47BA-89CD-BCC036FC953F}" srcOrd="0" destOrd="0" presId="urn:microsoft.com/office/officeart/2005/8/layout/orgChart1"/>
    <dgm:cxn modelId="{6AB24A08-96BE-4453-A661-3AB701F17FB4}" type="presParOf" srcId="{AC17E082-FD38-4D57-9BC4-6887675F5ED6}" destId="{33CFFCCB-FC48-4446-9111-A2C49312B883}" srcOrd="1" destOrd="0" presId="urn:microsoft.com/office/officeart/2005/8/layout/orgChart1"/>
    <dgm:cxn modelId="{869835F9-D1F3-4E29-AC58-33D374157CF5}" type="presParOf" srcId="{015C71FB-73C8-4E5A-81B8-D93E9F782938}" destId="{8764D6EE-4808-462A-B6BA-EDC38825894E}" srcOrd="1" destOrd="0" presId="urn:microsoft.com/office/officeart/2005/8/layout/orgChart1"/>
    <dgm:cxn modelId="{8935FE2A-A045-4674-A34F-FB359C008093}" type="presParOf" srcId="{015C71FB-73C8-4E5A-81B8-D93E9F782938}" destId="{A9731566-DB1A-46DE-BB0E-AB9808BE1B9B}" srcOrd="2" destOrd="0" presId="urn:microsoft.com/office/officeart/2005/8/layout/orgChart1"/>
    <dgm:cxn modelId="{CE1D746E-8A98-428B-95E4-8743DB7A172B}" type="presParOf" srcId="{7AD9916D-1271-4C7A-AF4A-A0D997B5C74C}" destId="{3EDC00FD-A9AD-4BC4-B2EE-99BB6C445C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F2648D-3670-4778-B390-282C17672C53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149E448-7873-45B2-AC5E-A55CE6901649}">
      <dgm:prSet phldrT="[Text]"/>
      <dgm:spPr/>
      <dgm:t>
        <a:bodyPr/>
        <a:lstStyle/>
        <a:p>
          <a:r>
            <a:rPr lang="en-US" dirty="0" smtClean="0"/>
            <a:t>When you want to implement your measures?</a:t>
          </a:r>
          <a:endParaRPr lang="en-US" dirty="0"/>
        </a:p>
      </dgm:t>
    </dgm:pt>
    <dgm:pt modelId="{A1663C5D-4100-4CA7-9176-B13ACF25497B}" type="parTrans" cxnId="{AE0BA7B8-7993-4F45-B072-7363424641C8}">
      <dgm:prSet/>
      <dgm:spPr/>
      <dgm:t>
        <a:bodyPr/>
        <a:lstStyle/>
        <a:p>
          <a:endParaRPr lang="en-US"/>
        </a:p>
      </dgm:t>
    </dgm:pt>
    <dgm:pt modelId="{605417B9-163E-470A-A286-DCAC435B7F9C}" type="sibTrans" cxnId="{AE0BA7B8-7993-4F45-B072-7363424641C8}">
      <dgm:prSet/>
      <dgm:spPr/>
      <dgm:t>
        <a:bodyPr/>
        <a:lstStyle/>
        <a:p>
          <a:endParaRPr lang="en-US"/>
        </a:p>
      </dgm:t>
    </dgm:pt>
    <dgm:pt modelId="{5916FC29-70A2-4603-B0BB-8140C2F7451A}">
      <dgm:prSet phldrT="[Text]"/>
      <dgm:spPr/>
      <dgm:t>
        <a:bodyPr/>
        <a:lstStyle/>
        <a:p>
          <a:r>
            <a:rPr lang="en-US" dirty="0" smtClean="0"/>
            <a:t>Short time</a:t>
          </a:r>
          <a:endParaRPr lang="en-US" dirty="0"/>
        </a:p>
      </dgm:t>
    </dgm:pt>
    <dgm:pt modelId="{D8B80B8E-F82C-4ADA-A3FF-B612D8C980C6}" type="parTrans" cxnId="{6B905103-A4A9-4407-9DE4-A676D9A5779E}">
      <dgm:prSet/>
      <dgm:spPr/>
      <dgm:t>
        <a:bodyPr/>
        <a:lstStyle/>
        <a:p>
          <a:endParaRPr lang="en-US"/>
        </a:p>
      </dgm:t>
    </dgm:pt>
    <dgm:pt modelId="{811F74E1-946D-4234-9C6F-83A9E9D7D346}" type="sibTrans" cxnId="{6B905103-A4A9-4407-9DE4-A676D9A5779E}">
      <dgm:prSet/>
      <dgm:spPr/>
      <dgm:t>
        <a:bodyPr/>
        <a:lstStyle/>
        <a:p>
          <a:endParaRPr lang="en-US"/>
        </a:p>
      </dgm:t>
    </dgm:pt>
    <dgm:pt modelId="{C0C744BD-31E2-409D-8AC8-4A3E8866629F}">
      <dgm:prSet phldrT="[Text]"/>
      <dgm:spPr/>
      <dgm:t>
        <a:bodyPr/>
        <a:lstStyle/>
        <a:p>
          <a:r>
            <a:rPr lang="en-US" dirty="0" smtClean="0"/>
            <a:t>Medium</a:t>
          </a:r>
          <a:endParaRPr lang="en-US" dirty="0"/>
        </a:p>
      </dgm:t>
    </dgm:pt>
    <dgm:pt modelId="{2741FB6D-1551-4CC5-97E1-BF08013A5F56}" type="parTrans" cxnId="{0C5AB913-63E6-485E-A9FE-656B2DAF7A37}">
      <dgm:prSet/>
      <dgm:spPr/>
      <dgm:t>
        <a:bodyPr/>
        <a:lstStyle/>
        <a:p>
          <a:endParaRPr lang="en-US"/>
        </a:p>
      </dgm:t>
    </dgm:pt>
    <dgm:pt modelId="{F9B6EF9B-42DB-48DE-B242-41DE4EAC46D7}" type="sibTrans" cxnId="{0C5AB913-63E6-485E-A9FE-656B2DAF7A37}">
      <dgm:prSet/>
      <dgm:spPr/>
      <dgm:t>
        <a:bodyPr/>
        <a:lstStyle/>
        <a:p>
          <a:endParaRPr lang="en-US"/>
        </a:p>
      </dgm:t>
    </dgm:pt>
    <dgm:pt modelId="{3433A3C9-9C51-4229-8C83-E8E917221966}">
      <dgm:prSet phldrT="[Text]"/>
      <dgm:spPr/>
      <dgm:t>
        <a:bodyPr/>
        <a:lstStyle/>
        <a:p>
          <a:r>
            <a:rPr lang="en-US" dirty="0" smtClean="0"/>
            <a:t>Long</a:t>
          </a:r>
          <a:endParaRPr lang="en-US" dirty="0"/>
        </a:p>
      </dgm:t>
    </dgm:pt>
    <dgm:pt modelId="{5091ECE0-8272-4A77-B515-87089366F89D}" type="parTrans" cxnId="{6A8A4E6F-DCF8-4318-AD26-89B7A3170744}">
      <dgm:prSet/>
      <dgm:spPr/>
      <dgm:t>
        <a:bodyPr/>
        <a:lstStyle/>
        <a:p>
          <a:endParaRPr lang="en-US"/>
        </a:p>
      </dgm:t>
    </dgm:pt>
    <dgm:pt modelId="{0B67183B-3658-4264-8F92-D060BDBA0300}" type="sibTrans" cxnId="{6A8A4E6F-DCF8-4318-AD26-89B7A3170744}">
      <dgm:prSet/>
      <dgm:spPr/>
      <dgm:t>
        <a:bodyPr/>
        <a:lstStyle/>
        <a:p>
          <a:endParaRPr lang="en-US"/>
        </a:p>
      </dgm:t>
    </dgm:pt>
    <dgm:pt modelId="{4F4DE3F7-0595-4DC1-8746-84435F2362A1}">
      <dgm:prSet/>
      <dgm:spPr/>
      <dgm:t>
        <a:bodyPr/>
        <a:lstStyle/>
        <a:p>
          <a:r>
            <a:rPr lang="en-US" dirty="0" smtClean="0"/>
            <a:t>Any</a:t>
          </a:r>
          <a:endParaRPr lang="en-US" dirty="0"/>
        </a:p>
      </dgm:t>
    </dgm:pt>
    <dgm:pt modelId="{01075E45-978F-4755-8BEC-4FDFC8D01241}" type="parTrans" cxnId="{B8CA22A2-8D6B-4A96-9A53-BBD29CDA8147}">
      <dgm:prSet/>
      <dgm:spPr/>
      <dgm:t>
        <a:bodyPr/>
        <a:lstStyle/>
        <a:p>
          <a:endParaRPr lang="en-US"/>
        </a:p>
      </dgm:t>
    </dgm:pt>
    <dgm:pt modelId="{A5720B5C-1A96-4E14-A9AA-3C66DB702981}" type="sibTrans" cxnId="{B8CA22A2-8D6B-4A96-9A53-BBD29CDA8147}">
      <dgm:prSet/>
      <dgm:spPr/>
      <dgm:t>
        <a:bodyPr/>
        <a:lstStyle/>
        <a:p>
          <a:endParaRPr lang="en-US"/>
        </a:p>
      </dgm:t>
    </dgm:pt>
    <dgm:pt modelId="{9FB69C37-4113-4E71-8BEA-F9230C3AD3AD}" type="pres">
      <dgm:prSet presAssocID="{FBF2648D-3670-4778-B390-282C17672C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D9916D-1271-4C7A-AF4A-A0D997B5C74C}" type="pres">
      <dgm:prSet presAssocID="{2149E448-7873-45B2-AC5E-A55CE6901649}" presName="hierRoot1" presStyleCnt="0">
        <dgm:presLayoutVars>
          <dgm:hierBranch val="init"/>
        </dgm:presLayoutVars>
      </dgm:prSet>
      <dgm:spPr/>
    </dgm:pt>
    <dgm:pt modelId="{03A7E676-122C-4FD0-90B8-31361AF9C6A1}" type="pres">
      <dgm:prSet presAssocID="{2149E448-7873-45B2-AC5E-A55CE6901649}" presName="rootComposite1" presStyleCnt="0"/>
      <dgm:spPr/>
    </dgm:pt>
    <dgm:pt modelId="{34925473-B418-4A06-AF0A-67A9860EB30E}" type="pres">
      <dgm:prSet presAssocID="{2149E448-7873-45B2-AC5E-A55CE690164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6C189-3437-46F5-A8F6-27380F93C5A5}" type="pres">
      <dgm:prSet presAssocID="{2149E448-7873-45B2-AC5E-A55CE6901649}" presName="rootConnector1" presStyleLbl="node1" presStyleIdx="0" presStyleCnt="0"/>
      <dgm:spPr/>
    </dgm:pt>
    <dgm:pt modelId="{BA3FE4D2-D0ED-4AFF-87CA-81E2D3A9296D}" type="pres">
      <dgm:prSet presAssocID="{2149E448-7873-45B2-AC5E-A55CE6901649}" presName="hierChild2" presStyleCnt="0"/>
      <dgm:spPr/>
    </dgm:pt>
    <dgm:pt modelId="{23262748-B96D-4080-B8A7-2FD25DA7CC75}" type="pres">
      <dgm:prSet presAssocID="{D8B80B8E-F82C-4ADA-A3FF-B612D8C980C6}" presName="Name37" presStyleLbl="parChTrans1D2" presStyleIdx="0" presStyleCnt="4"/>
      <dgm:spPr/>
    </dgm:pt>
    <dgm:pt modelId="{783B329F-7FF9-4159-B226-BCBB60E3417E}" type="pres">
      <dgm:prSet presAssocID="{5916FC29-70A2-4603-B0BB-8140C2F7451A}" presName="hierRoot2" presStyleCnt="0">
        <dgm:presLayoutVars>
          <dgm:hierBranch val="init"/>
        </dgm:presLayoutVars>
      </dgm:prSet>
      <dgm:spPr/>
    </dgm:pt>
    <dgm:pt modelId="{D3601763-51F3-46B2-BA2C-19D6AE2BC2DB}" type="pres">
      <dgm:prSet presAssocID="{5916FC29-70A2-4603-B0BB-8140C2F7451A}" presName="rootComposite" presStyleCnt="0"/>
      <dgm:spPr/>
    </dgm:pt>
    <dgm:pt modelId="{68C384D7-1E18-4DFA-98F7-178FE48EC163}" type="pres">
      <dgm:prSet presAssocID="{5916FC29-70A2-4603-B0BB-8140C2F7451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120F60-D152-4ECE-8AC2-815758F3502A}" type="pres">
      <dgm:prSet presAssocID="{5916FC29-70A2-4603-B0BB-8140C2F7451A}" presName="rootConnector" presStyleLbl="node2" presStyleIdx="0" presStyleCnt="4"/>
      <dgm:spPr/>
    </dgm:pt>
    <dgm:pt modelId="{BA9D8391-412B-47D6-9F03-B9974DA532E2}" type="pres">
      <dgm:prSet presAssocID="{5916FC29-70A2-4603-B0BB-8140C2F7451A}" presName="hierChild4" presStyleCnt="0"/>
      <dgm:spPr/>
    </dgm:pt>
    <dgm:pt modelId="{900AB8CE-89C5-49FE-A9A2-2967802BAFC3}" type="pres">
      <dgm:prSet presAssocID="{5916FC29-70A2-4603-B0BB-8140C2F7451A}" presName="hierChild5" presStyleCnt="0"/>
      <dgm:spPr/>
    </dgm:pt>
    <dgm:pt modelId="{4E53BAF8-8BE4-4EAD-9D35-D44316D0DB85}" type="pres">
      <dgm:prSet presAssocID="{2741FB6D-1551-4CC5-97E1-BF08013A5F56}" presName="Name37" presStyleLbl="parChTrans1D2" presStyleIdx="1" presStyleCnt="4"/>
      <dgm:spPr/>
    </dgm:pt>
    <dgm:pt modelId="{2F7CFB02-496E-43C0-82BB-0755849F6758}" type="pres">
      <dgm:prSet presAssocID="{C0C744BD-31E2-409D-8AC8-4A3E8866629F}" presName="hierRoot2" presStyleCnt="0">
        <dgm:presLayoutVars>
          <dgm:hierBranch val="init"/>
        </dgm:presLayoutVars>
      </dgm:prSet>
      <dgm:spPr/>
    </dgm:pt>
    <dgm:pt modelId="{1C0C5A3D-7A6F-45DA-8E18-682E6205A516}" type="pres">
      <dgm:prSet presAssocID="{C0C744BD-31E2-409D-8AC8-4A3E8866629F}" presName="rootComposite" presStyleCnt="0"/>
      <dgm:spPr/>
    </dgm:pt>
    <dgm:pt modelId="{090938DD-9A6D-4263-A2C4-19258A7E7901}" type="pres">
      <dgm:prSet presAssocID="{C0C744BD-31E2-409D-8AC8-4A3E8866629F}" presName="rootText" presStyleLbl="node2" presStyleIdx="1" presStyleCnt="4">
        <dgm:presLayoutVars>
          <dgm:chPref val="3"/>
        </dgm:presLayoutVars>
      </dgm:prSet>
      <dgm:spPr/>
    </dgm:pt>
    <dgm:pt modelId="{F5F9C415-29A6-402E-9C51-63A35B2F2434}" type="pres">
      <dgm:prSet presAssocID="{C0C744BD-31E2-409D-8AC8-4A3E8866629F}" presName="rootConnector" presStyleLbl="node2" presStyleIdx="1" presStyleCnt="4"/>
      <dgm:spPr/>
    </dgm:pt>
    <dgm:pt modelId="{B0B9355B-B815-4A39-819D-99675CBE8442}" type="pres">
      <dgm:prSet presAssocID="{C0C744BD-31E2-409D-8AC8-4A3E8866629F}" presName="hierChild4" presStyleCnt="0"/>
      <dgm:spPr/>
    </dgm:pt>
    <dgm:pt modelId="{40969D5F-C286-4262-8407-2C595A72DFDB}" type="pres">
      <dgm:prSet presAssocID="{C0C744BD-31E2-409D-8AC8-4A3E8866629F}" presName="hierChild5" presStyleCnt="0"/>
      <dgm:spPr/>
    </dgm:pt>
    <dgm:pt modelId="{38F48199-34AF-4971-B212-B4A6B8860963}" type="pres">
      <dgm:prSet presAssocID="{5091ECE0-8272-4A77-B515-87089366F89D}" presName="Name37" presStyleLbl="parChTrans1D2" presStyleIdx="2" presStyleCnt="4"/>
      <dgm:spPr/>
    </dgm:pt>
    <dgm:pt modelId="{EF671DA7-2371-4CDC-9EE3-4D1253038DDE}" type="pres">
      <dgm:prSet presAssocID="{3433A3C9-9C51-4229-8C83-E8E917221966}" presName="hierRoot2" presStyleCnt="0">
        <dgm:presLayoutVars>
          <dgm:hierBranch val="init"/>
        </dgm:presLayoutVars>
      </dgm:prSet>
      <dgm:spPr/>
    </dgm:pt>
    <dgm:pt modelId="{58223C65-CDCB-428C-9F9D-0A3961F3357A}" type="pres">
      <dgm:prSet presAssocID="{3433A3C9-9C51-4229-8C83-E8E917221966}" presName="rootComposite" presStyleCnt="0"/>
      <dgm:spPr/>
    </dgm:pt>
    <dgm:pt modelId="{F381CBD4-8851-45B4-A5F3-778A4FE73A52}" type="pres">
      <dgm:prSet presAssocID="{3433A3C9-9C51-4229-8C83-E8E91722196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2D7287-34E9-48F7-BA0F-9BB02536E352}" type="pres">
      <dgm:prSet presAssocID="{3433A3C9-9C51-4229-8C83-E8E917221966}" presName="rootConnector" presStyleLbl="node2" presStyleIdx="2" presStyleCnt="4"/>
      <dgm:spPr/>
    </dgm:pt>
    <dgm:pt modelId="{53897233-D306-4EFD-B4AE-842D787187C9}" type="pres">
      <dgm:prSet presAssocID="{3433A3C9-9C51-4229-8C83-E8E917221966}" presName="hierChild4" presStyleCnt="0"/>
      <dgm:spPr/>
    </dgm:pt>
    <dgm:pt modelId="{0922E3F6-EA31-435B-A4A9-3677F8785F00}" type="pres">
      <dgm:prSet presAssocID="{3433A3C9-9C51-4229-8C83-E8E917221966}" presName="hierChild5" presStyleCnt="0"/>
      <dgm:spPr/>
    </dgm:pt>
    <dgm:pt modelId="{58868FD1-8706-4021-8DF2-676DD1720E12}" type="pres">
      <dgm:prSet presAssocID="{01075E45-978F-4755-8BEC-4FDFC8D01241}" presName="Name37" presStyleLbl="parChTrans1D2" presStyleIdx="3" presStyleCnt="4"/>
      <dgm:spPr/>
    </dgm:pt>
    <dgm:pt modelId="{015C71FB-73C8-4E5A-81B8-D93E9F782938}" type="pres">
      <dgm:prSet presAssocID="{4F4DE3F7-0595-4DC1-8746-84435F2362A1}" presName="hierRoot2" presStyleCnt="0">
        <dgm:presLayoutVars>
          <dgm:hierBranch val="init"/>
        </dgm:presLayoutVars>
      </dgm:prSet>
      <dgm:spPr/>
    </dgm:pt>
    <dgm:pt modelId="{AC17E082-FD38-4D57-9BC4-6887675F5ED6}" type="pres">
      <dgm:prSet presAssocID="{4F4DE3F7-0595-4DC1-8746-84435F2362A1}" presName="rootComposite" presStyleCnt="0"/>
      <dgm:spPr/>
    </dgm:pt>
    <dgm:pt modelId="{414AA33E-BEE1-47BA-89CD-BCC036FC953F}" type="pres">
      <dgm:prSet presAssocID="{4F4DE3F7-0595-4DC1-8746-84435F2362A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FFCCB-FC48-4446-9111-A2C49312B883}" type="pres">
      <dgm:prSet presAssocID="{4F4DE3F7-0595-4DC1-8746-84435F2362A1}" presName="rootConnector" presStyleLbl="node2" presStyleIdx="3" presStyleCnt="4"/>
      <dgm:spPr/>
    </dgm:pt>
    <dgm:pt modelId="{8764D6EE-4808-462A-B6BA-EDC38825894E}" type="pres">
      <dgm:prSet presAssocID="{4F4DE3F7-0595-4DC1-8746-84435F2362A1}" presName="hierChild4" presStyleCnt="0"/>
      <dgm:spPr/>
    </dgm:pt>
    <dgm:pt modelId="{A9731566-DB1A-46DE-BB0E-AB9808BE1B9B}" type="pres">
      <dgm:prSet presAssocID="{4F4DE3F7-0595-4DC1-8746-84435F2362A1}" presName="hierChild5" presStyleCnt="0"/>
      <dgm:spPr/>
    </dgm:pt>
    <dgm:pt modelId="{3EDC00FD-A9AD-4BC4-B2EE-99BB6C445C63}" type="pres">
      <dgm:prSet presAssocID="{2149E448-7873-45B2-AC5E-A55CE6901649}" presName="hierChild3" presStyleCnt="0"/>
      <dgm:spPr/>
    </dgm:pt>
  </dgm:ptLst>
  <dgm:cxnLst>
    <dgm:cxn modelId="{8F80189F-5415-4003-9F83-EFC8D8B451E3}" type="presOf" srcId="{2149E448-7873-45B2-AC5E-A55CE6901649}" destId="{62F6C189-3437-46F5-A8F6-27380F93C5A5}" srcOrd="1" destOrd="0" presId="urn:microsoft.com/office/officeart/2005/8/layout/orgChart1"/>
    <dgm:cxn modelId="{3B829436-502A-4014-B577-58665EA20E9A}" type="presOf" srcId="{3433A3C9-9C51-4229-8C83-E8E917221966}" destId="{F381CBD4-8851-45B4-A5F3-778A4FE73A52}" srcOrd="0" destOrd="0" presId="urn:microsoft.com/office/officeart/2005/8/layout/orgChart1"/>
    <dgm:cxn modelId="{EB2FB718-A31E-43CB-8391-8804989BECBE}" type="presOf" srcId="{C0C744BD-31E2-409D-8AC8-4A3E8866629F}" destId="{090938DD-9A6D-4263-A2C4-19258A7E7901}" srcOrd="0" destOrd="0" presId="urn:microsoft.com/office/officeart/2005/8/layout/orgChart1"/>
    <dgm:cxn modelId="{B6BF258C-69E6-4442-8CF9-A64C6CDE173F}" type="presOf" srcId="{01075E45-978F-4755-8BEC-4FDFC8D01241}" destId="{58868FD1-8706-4021-8DF2-676DD1720E12}" srcOrd="0" destOrd="0" presId="urn:microsoft.com/office/officeart/2005/8/layout/orgChart1"/>
    <dgm:cxn modelId="{7B9B9969-7E58-40EA-AAE0-644D5565EEB2}" type="presOf" srcId="{5916FC29-70A2-4603-B0BB-8140C2F7451A}" destId="{68C384D7-1E18-4DFA-98F7-178FE48EC163}" srcOrd="0" destOrd="0" presId="urn:microsoft.com/office/officeart/2005/8/layout/orgChart1"/>
    <dgm:cxn modelId="{FF04EBF0-ABAA-457E-A47D-B3777AA89796}" type="presOf" srcId="{5091ECE0-8272-4A77-B515-87089366F89D}" destId="{38F48199-34AF-4971-B212-B4A6B8860963}" srcOrd="0" destOrd="0" presId="urn:microsoft.com/office/officeart/2005/8/layout/orgChart1"/>
    <dgm:cxn modelId="{6A8A4E6F-DCF8-4318-AD26-89B7A3170744}" srcId="{2149E448-7873-45B2-AC5E-A55CE6901649}" destId="{3433A3C9-9C51-4229-8C83-E8E917221966}" srcOrd="2" destOrd="0" parTransId="{5091ECE0-8272-4A77-B515-87089366F89D}" sibTransId="{0B67183B-3658-4264-8F92-D060BDBA0300}"/>
    <dgm:cxn modelId="{FF83D82C-FE44-4B53-8523-6ABD4452CD13}" type="presOf" srcId="{4F4DE3F7-0595-4DC1-8746-84435F2362A1}" destId="{414AA33E-BEE1-47BA-89CD-BCC036FC953F}" srcOrd="0" destOrd="0" presId="urn:microsoft.com/office/officeart/2005/8/layout/orgChart1"/>
    <dgm:cxn modelId="{F18B936E-773F-450C-91BE-C24B0FB5E3F6}" type="presOf" srcId="{3433A3C9-9C51-4229-8C83-E8E917221966}" destId="{292D7287-34E9-48F7-BA0F-9BB02536E352}" srcOrd="1" destOrd="0" presId="urn:microsoft.com/office/officeart/2005/8/layout/orgChart1"/>
    <dgm:cxn modelId="{808EF9D2-1986-4043-B185-39BD2BD03C84}" type="presOf" srcId="{2149E448-7873-45B2-AC5E-A55CE6901649}" destId="{34925473-B418-4A06-AF0A-67A9860EB30E}" srcOrd="0" destOrd="0" presId="urn:microsoft.com/office/officeart/2005/8/layout/orgChart1"/>
    <dgm:cxn modelId="{AE0BA7B8-7993-4F45-B072-7363424641C8}" srcId="{FBF2648D-3670-4778-B390-282C17672C53}" destId="{2149E448-7873-45B2-AC5E-A55CE6901649}" srcOrd="0" destOrd="0" parTransId="{A1663C5D-4100-4CA7-9176-B13ACF25497B}" sibTransId="{605417B9-163E-470A-A286-DCAC435B7F9C}"/>
    <dgm:cxn modelId="{3D6421EF-8369-46DE-AEA5-97AF4DCA0726}" type="presOf" srcId="{D8B80B8E-F82C-4ADA-A3FF-B612D8C980C6}" destId="{23262748-B96D-4080-B8A7-2FD25DA7CC75}" srcOrd="0" destOrd="0" presId="urn:microsoft.com/office/officeart/2005/8/layout/orgChart1"/>
    <dgm:cxn modelId="{6B905103-A4A9-4407-9DE4-A676D9A5779E}" srcId="{2149E448-7873-45B2-AC5E-A55CE6901649}" destId="{5916FC29-70A2-4603-B0BB-8140C2F7451A}" srcOrd="0" destOrd="0" parTransId="{D8B80B8E-F82C-4ADA-A3FF-B612D8C980C6}" sibTransId="{811F74E1-946D-4234-9C6F-83A9E9D7D346}"/>
    <dgm:cxn modelId="{2B9E8B76-56D4-4237-A04C-144E7D0A2CBE}" type="presOf" srcId="{C0C744BD-31E2-409D-8AC8-4A3E8866629F}" destId="{F5F9C415-29A6-402E-9C51-63A35B2F2434}" srcOrd="1" destOrd="0" presId="urn:microsoft.com/office/officeart/2005/8/layout/orgChart1"/>
    <dgm:cxn modelId="{B8CA22A2-8D6B-4A96-9A53-BBD29CDA8147}" srcId="{2149E448-7873-45B2-AC5E-A55CE6901649}" destId="{4F4DE3F7-0595-4DC1-8746-84435F2362A1}" srcOrd="3" destOrd="0" parTransId="{01075E45-978F-4755-8BEC-4FDFC8D01241}" sibTransId="{A5720B5C-1A96-4E14-A9AA-3C66DB702981}"/>
    <dgm:cxn modelId="{6C2B4EF5-2DF4-4FDC-A2E9-6A0409613BA2}" type="presOf" srcId="{5916FC29-70A2-4603-B0BB-8140C2F7451A}" destId="{41120F60-D152-4ECE-8AC2-815758F3502A}" srcOrd="1" destOrd="0" presId="urn:microsoft.com/office/officeart/2005/8/layout/orgChart1"/>
    <dgm:cxn modelId="{ACB1E979-6B27-430E-ADC3-F36268B1B9BB}" type="presOf" srcId="{4F4DE3F7-0595-4DC1-8746-84435F2362A1}" destId="{33CFFCCB-FC48-4446-9111-A2C49312B883}" srcOrd="1" destOrd="0" presId="urn:microsoft.com/office/officeart/2005/8/layout/orgChart1"/>
    <dgm:cxn modelId="{62943829-D9F4-47C8-AE69-A8684B37A153}" type="presOf" srcId="{FBF2648D-3670-4778-B390-282C17672C53}" destId="{9FB69C37-4113-4E71-8BEA-F9230C3AD3AD}" srcOrd="0" destOrd="0" presId="urn:microsoft.com/office/officeart/2005/8/layout/orgChart1"/>
    <dgm:cxn modelId="{EBEC76B0-636C-4625-B6FE-8DB01023F562}" type="presOf" srcId="{2741FB6D-1551-4CC5-97E1-BF08013A5F56}" destId="{4E53BAF8-8BE4-4EAD-9D35-D44316D0DB85}" srcOrd="0" destOrd="0" presId="urn:microsoft.com/office/officeart/2005/8/layout/orgChart1"/>
    <dgm:cxn modelId="{0C5AB913-63E6-485E-A9FE-656B2DAF7A37}" srcId="{2149E448-7873-45B2-AC5E-A55CE6901649}" destId="{C0C744BD-31E2-409D-8AC8-4A3E8866629F}" srcOrd="1" destOrd="0" parTransId="{2741FB6D-1551-4CC5-97E1-BF08013A5F56}" sibTransId="{F9B6EF9B-42DB-48DE-B242-41DE4EAC46D7}"/>
    <dgm:cxn modelId="{6D72C76B-BDF6-44C3-AA6D-ADCE6EF64B01}" type="presParOf" srcId="{9FB69C37-4113-4E71-8BEA-F9230C3AD3AD}" destId="{7AD9916D-1271-4C7A-AF4A-A0D997B5C74C}" srcOrd="0" destOrd="0" presId="urn:microsoft.com/office/officeart/2005/8/layout/orgChart1"/>
    <dgm:cxn modelId="{AB03706D-7047-4DAF-B28A-5F7C9C298342}" type="presParOf" srcId="{7AD9916D-1271-4C7A-AF4A-A0D997B5C74C}" destId="{03A7E676-122C-4FD0-90B8-31361AF9C6A1}" srcOrd="0" destOrd="0" presId="urn:microsoft.com/office/officeart/2005/8/layout/orgChart1"/>
    <dgm:cxn modelId="{31740F66-05E6-4718-802F-3B82D45E4C97}" type="presParOf" srcId="{03A7E676-122C-4FD0-90B8-31361AF9C6A1}" destId="{34925473-B418-4A06-AF0A-67A9860EB30E}" srcOrd="0" destOrd="0" presId="urn:microsoft.com/office/officeart/2005/8/layout/orgChart1"/>
    <dgm:cxn modelId="{0E6CC043-5B73-410F-A25B-4CE6FC27AF74}" type="presParOf" srcId="{03A7E676-122C-4FD0-90B8-31361AF9C6A1}" destId="{62F6C189-3437-46F5-A8F6-27380F93C5A5}" srcOrd="1" destOrd="0" presId="urn:microsoft.com/office/officeart/2005/8/layout/orgChart1"/>
    <dgm:cxn modelId="{313437FD-3E48-4024-AE1F-66D1260DB931}" type="presParOf" srcId="{7AD9916D-1271-4C7A-AF4A-A0D997B5C74C}" destId="{BA3FE4D2-D0ED-4AFF-87CA-81E2D3A9296D}" srcOrd="1" destOrd="0" presId="urn:microsoft.com/office/officeart/2005/8/layout/orgChart1"/>
    <dgm:cxn modelId="{44DA7492-BF9B-4A84-886D-93F0BF2C80C0}" type="presParOf" srcId="{BA3FE4D2-D0ED-4AFF-87CA-81E2D3A9296D}" destId="{23262748-B96D-4080-B8A7-2FD25DA7CC75}" srcOrd="0" destOrd="0" presId="urn:microsoft.com/office/officeart/2005/8/layout/orgChart1"/>
    <dgm:cxn modelId="{74D56262-85C0-40C4-B34E-10C4BAB657F9}" type="presParOf" srcId="{BA3FE4D2-D0ED-4AFF-87CA-81E2D3A9296D}" destId="{783B329F-7FF9-4159-B226-BCBB60E3417E}" srcOrd="1" destOrd="0" presId="urn:microsoft.com/office/officeart/2005/8/layout/orgChart1"/>
    <dgm:cxn modelId="{17DE80B5-F2C0-4651-AB9B-D1A2A0890569}" type="presParOf" srcId="{783B329F-7FF9-4159-B226-BCBB60E3417E}" destId="{D3601763-51F3-46B2-BA2C-19D6AE2BC2DB}" srcOrd="0" destOrd="0" presId="urn:microsoft.com/office/officeart/2005/8/layout/orgChart1"/>
    <dgm:cxn modelId="{1EA4298A-D388-43D2-BDFF-2E30AA061EAF}" type="presParOf" srcId="{D3601763-51F3-46B2-BA2C-19D6AE2BC2DB}" destId="{68C384D7-1E18-4DFA-98F7-178FE48EC163}" srcOrd="0" destOrd="0" presId="urn:microsoft.com/office/officeart/2005/8/layout/orgChart1"/>
    <dgm:cxn modelId="{4F2E798F-3FF3-4548-9A3F-746A346063D1}" type="presParOf" srcId="{D3601763-51F3-46B2-BA2C-19D6AE2BC2DB}" destId="{41120F60-D152-4ECE-8AC2-815758F3502A}" srcOrd="1" destOrd="0" presId="urn:microsoft.com/office/officeart/2005/8/layout/orgChart1"/>
    <dgm:cxn modelId="{AFDB8E4F-D5C0-46F6-8015-9EC09570FA45}" type="presParOf" srcId="{783B329F-7FF9-4159-B226-BCBB60E3417E}" destId="{BA9D8391-412B-47D6-9F03-B9974DA532E2}" srcOrd="1" destOrd="0" presId="urn:microsoft.com/office/officeart/2005/8/layout/orgChart1"/>
    <dgm:cxn modelId="{DC8F592F-A1E0-426B-B57E-E5203F99DAD5}" type="presParOf" srcId="{783B329F-7FF9-4159-B226-BCBB60E3417E}" destId="{900AB8CE-89C5-49FE-A9A2-2967802BAFC3}" srcOrd="2" destOrd="0" presId="urn:microsoft.com/office/officeart/2005/8/layout/orgChart1"/>
    <dgm:cxn modelId="{9DE0492C-650C-4933-885D-B61C6C7554AE}" type="presParOf" srcId="{BA3FE4D2-D0ED-4AFF-87CA-81E2D3A9296D}" destId="{4E53BAF8-8BE4-4EAD-9D35-D44316D0DB85}" srcOrd="2" destOrd="0" presId="urn:microsoft.com/office/officeart/2005/8/layout/orgChart1"/>
    <dgm:cxn modelId="{B06DC684-A74C-407D-929E-4B07D8087016}" type="presParOf" srcId="{BA3FE4D2-D0ED-4AFF-87CA-81E2D3A9296D}" destId="{2F7CFB02-496E-43C0-82BB-0755849F6758}" srcOrd="3" destOrd="0" presId="urn:microsoft.com/office/officeart/2005/8/layout/orgChart1"/>
    <dgm:cxn modelId="{525CCEDA-E0EC-4D80-90EB-28DA8B61AE76}" type="presParOf" srcId="{2F7CFB02-496E-43C0-82BB-0755849F6758}" destId="{1C0C5A3D-7A6F-45DA-8E18-682E6205A516}" srcOrd="0" destOrd="0" presId="urn:microsoft.com/office/officeart/2005/8/layout/orgChart1"/>
    <dgm:cxn modelId="{B244B634-3357-47DA-8A84-E05840096F74}" type="presParOf" srcId="{1C0C5A3D-7A6F-45DA-8E18-682E6205A516}" destId="{090938DD-9A6D-4263-A2C4-19258A7E7901}" srcOrd="0" destOrd="0" presId="urn:microsoft.com/office/officeart/2005/8/layout/orgChart1"/>
    <dgm:cxn modelId="{1D97B588-40BC-4668-A4A0-7922A5E14C5B}" type="presParOf" srcId="{1C0C5A3D-7A6F-45DA-8E18-682E6205A516}" destId="{F5F9C415-29A6-402E-9C51-63A35B2F2434}" srcOrd="1" destOrd="0" presId="urn:microsoft.com/office/officeart/2005/8/layout/orgChart1"/>
    <dgm:cxn modelId="{9F2BD60C-6AA2-44D5-9B1F-0986C07D1AC5}" type="presParOf" srcId="{2F7CFB02-496E-43C0-82BB-0755849F6758}" destId="{B0B9355B-B815-4A39-819D-99675CBE8442}" srcOrd="1" destOrd="0" presId="urn:microsoft.com/office/officeart/2005/8/layout/orgChart1"/>
    <dgm:cxn modelId="{876B9848-1541-43F8-9B3D-8A2065B866DC}" type="presParOf" srcId="{2F7CFB02-496E-43C0-82BB-0755849F6758}" destId="{40969D5F-C286-4262-8407-2C595A72DFDB}" srcOrd="2" destOrd="0" presId="urn:microsoft.com/office/officeart/2005/8/layout/orgChart1"/>
    <dgm:cxn modelId="{07E883F8-FC03-4931-9F79-A95802C009DB}" type="presParOf" srcId="{BA3FE4D2-D0ED-4AFF-87CA-81E2D3A9296D}" destId="{38F48199-34AF-4971-B212-B4A6B8860963}" srcOrd="4" destOrd="0" presId="urn:microsoft.com/office/officeart/2005/8/layout/orgChart1"/>
    <dgm:cxn modelId="{0F97B621-C0EE-436C-AADD-8162F5558D49}" type="presParOf" srcId="{BA3FE4D2-D0ED-4AFF-87CA-81E2D3A9296D}" destId="{EF671DA7-2371-4CDC-9EE3-4D1253038DDE}" srcOrd="5" destOrd="0" presId="urn:microsoft.com/office/officeart/2005/8/layout/orgChart1"/>
    <dgm:cxn modelId="{D37778B3-19A4-40C4-8A81-5CB0BD7BB52F}" type="presParOf" srcId="{EF671DA7-2371-4CDC-9EE3-4D1253038DDE}" destId="{58223C65-CDCB-428C-9F9D-0A3961F3357A}" srcOrd="0" destOrd="0" presId="urn:microsoft.com/office/officeart/2005/8/layout/orgChart1"/>
    <dgm:cxn modelId="{79BF4472-1A25-44B5-9BB6-F08451F6FA19}" type="presParOf" srcId="{58223C65-CDCB-428C-9F9D-0A3961F3357A}" destId="{F381CBD4-8851-45B4-A5F3-778A4FE73A52}" srcOrd="0" destOrd="0" presId="urn:microsoft.com/office/officeart/2005/8/layout/orgChart1"/>
    <dgm:cxn modelId="{479FC8E6-8696-4CBC-BAF8-7AE49FE95A99}" type="presParOf" srcId="{58223C65-CDCB-428C-9F9D-0A3961F3357A}" destId="{292D7287-34E9-48F7-BA0F-9BB02536E352}" srcOrd="1" destOrd="0" presId="urn:microsoft.com/office/officeart/2005/8/layout/orgChart1"/>
    <dgm:cxn modelId="{E8E0C18E-ECF4-4596-84E8-1F8B23B5F7D9}" type="presParOf" srcId="{EF671DA7-2371-4CDC-9EE3-4D1253038DDE}" destId="{53897233-D306-4EFD-B4AE-842D787187C9}" srcOrd="1" destOrd="0" presId="urn:microsoft.com/office/officeart/2005/8/layout/orgChart1"/>
    <dgm:cxn modelId="{8049B0EF-5A92-42DC-A9E7-5CD251C2639A}" type="presParOf" srcId="{EF671DA7-2371-4CDC-9EE3-4D1253038DDE}" destId="{0922E3F6-EA31-435B-A4A9-3677F8785F00}" srcOrd="2" destOrd="0" presId="urn:microsoft.com/office/officeart/2005/8/layout/orgChart1"/>
    <dgm:cxn modelId="{F82A9563-55C4-491D-9041-FB3DAFD54E6F}" type="presParOf" srcId="{BA3FE4D2-D0ED-4AFF-87CA-81E2D3A9296D}" destId="{58868FD1-8706-4021-8DF2-676DD1720E12}" srcOrd="6" destOrd="0" presId="urn:microsoft.com/office/officeart/2005/8/layout/orgChart1"/>
    <dgm:cxn modelId="{81C24B70-211F-4321-80D0-4A4348A57038}" type="presParOf" srcId="{BA3FE4D2-D0ED-4AFF-87CA-81E2D3A9296D}" destId="{015C71FB-73C8-4E5A-81B8-D93E9F782938}" srcOrd="7" destOrd="0" presId="urn:microsoft.com/office/officeart/2005/8/layout/orgChart1"/>
    <dgm:cxn modelId="{F0A7B2C2-5977-44E7-BA82-6CEF2742FCBD}" type="presParOf" srcId="{015C71FB-73C8-4E5A-81B8-D93E9F782938}" destId="{AC17E082-FD38-4D57-9BC4-6887675F5ED6}" srcOrd="0" destOrd="0" presId="urn:microsoft.com/office/officeart/2005/8/layout/orgChart1"/>
    <dgm:cxn modelId="{B9CEF670-3FF6-482A-9378-E15A9D722EDC}" type="presParOf" srcId="{AC17E082-FD38-4D57-9BC4-6887675F5ED6}" destId="{414AA33E-BEE1-47BA-89CD-BCC036FC953F}" srcOrd="0" destOrd="0" presId="urn:microsoft.com/office/officeart/2005/8/layout/orgChart1"/>
    <dgm:cxn modelId="{01016DEC-A14E-4454-A1F0-8C4FFD155E5C}" type="presParOf" srcId="{AC17E082-FD38-4D57-9BC4-6887675F5ED6}" destId="{33CFFCCB-FC48-4446-9111-A2C49312B883}" srcOrd="1" destOrd="0" presId="urn:microsoft.com/office/officeart/2005/8/layout/orgChart1"/>
    <dgm:cxn modelId="{DD1B790C-88FB-41FD-BD2A-E5FBBC899CAC}" type="presParOf" srcId="{015C71FB-73C8-4E5A-81B8-D93E9F782938}" destId="{8764D6EE-4808-462A-B6BA-EDC38825894E}" srcOrd="1" destOrd="0" presId="urn:microsoft.com/office/officeart/2005/8/layout/orgChart1"/>
    <dgm:cxn modelId="{9D70050E-D82F-4C7C-8A44-3CC785F69CFF}" type="presParOf" srcId="{015C71FB-73C8-4E5A-81B8-D93E9F782938}" destId="{A9731566-DB1A-46DE-BB0E-AB9808BE1B9B}" srcOrd="2" destOrd="0" presId="urn:microsoft.com/office/officeart/2005/8/layout/orgChart1"/>
    <dgm:cxn modelId="{CA16ABC3-4C20-4683-B081-104D249169CA}" type="presParOf" srcId="{7AD9916D-1271-4C7A-AF4A-A0D997B5C74C}" destId="{3EDC00FD-A9AD-4BC4-B2EE-99BB6C445C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F2648D-3670-4778-B390-282C17672C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49E448-7873-45B2-AC5E-A55CE6901649}">
      <dgm:prSet phldrT="[Text]"/>
      <dgm:spPr/>
      <dgm:t>
        <a:bodyPr/>
        <a:lstStyle/>
        <a:p>
          <a:r>
            <a:rPr lang="en-US" dirty="0" smtClean="0"/>
            <a:t>Which type of intervention are you planning to develop?</a:t>
          </a:r>
          <a:endParaRPr lang="en-US" dirty="0"/>
        </a:p>
      </dgm:t>
    </dgm:pt>
    <dgm:pt modelId="{A1663C5D-4100-4CA7-9176-B13ACF25497B}" type="parTrans" cxnId="{AE0BA7B8-7993-4F45-B072-7363424641C8}">
      <dgm:prSet/>
      <dgm:spPr/>
      <dgm:t>
        <a:bodyPr/>
        <a:lstStyle/>
        <a:p>
          <a:endParaRPr lang="en-US"/>
        </a:p>
      </dgm:t>
    </dgm:pt>
    <dgm:pt modelId="{605417B9-163E-470A-A286-DCAC435B7F9C}" type="sibTrans" cxnId="{AE0BA7B8-7993-4F45-B072-7363424641C8}">
      <dgm:prSet/>
      <dgm:spPr/>
      <dgm:t>
        <a:bodyPr/>
        <a:lstStyle/>
        <a:p>
          <a:endParaRPr lang="en-US"/>
        </a:p>
      </dgm:t>
    </dgm:pt>
    <dgm:pt modelId="{5916FC29-70A2-4603-B0BB-8140C2F7451A}">
      <dgm:prSet phldrT="[Text]"/>
      <dgm:spPr/>
      <dgm:t>
        <a:bodyPr/>
        <a:lstStyle/>
        <a:p>
          <a:r>
            <a:rPr lang="en-US" dirty="0" smtClean="0"/>
            <a:t>New intervention</a:t>
          </a:r>
          <a:endParaRPr lang="en-US" dirty="0"/>
        </a:p>
      </dgm:t>
    </dgm:pt>
    <dgm:pt modelId="{D8B80B8E-F82C-4ADA-A3FF-B612D8C980C6}" type="parTrans" cxnId="{6B905103-A4A9-4407-9DE4-A676D9A5779E}">
      <dgm:prSet/>
      <dgm:spPr/>
      <dgm:t>
        <a:bodyPr/>
        <a:lstStyle/>
        <a:p>
          <a:endParaRPr lang="en-US"/>
        </a:p>
      </dgm:t>
    </dgm:pt>
    <dgm:pt modelId="{811F74E1-946D-4234-9C6F-83A9E9D7D346}" type="sibTrans" cxnId="{6B905103-A4A9-4407-9DE4-A676D9A5779E}">
      <dgm:prSet/>
      <dgm:spPr/>
      <dgm:t>
        <a:bodyPr/>
        <a:lstStyle/>
        <a:p>
          <a:endParaRPr lang="en-US"/>
        </a:p>
      </dgm:t>
    </dgm:pt>
    <dgm:pt modelId="{C0C744BD-31E2-409D-8AC8-4A3E8866629F}">
      <dgm:prSet phldrT="[Text]"/>
      <dgm:spPr/>
      <dgm:t>
        <a:bodyPr/>
        <a:lstStyle/>
        <a:p>
          <a:r>
            <a:rPr lang="en-US" dirty="0" smtClean="0"/>
            <a:t>Reconstruction</a:t>
          </a:r>
          <a:endParaRPr lang="en-US" dirty="0"/>
        </a:p>
      </dgm:t>
    </dgm:pt>
    <dgm:pt modelId="{2741FB6D-1551-4CC5-97E1-BF08013A5F56}" type="parTrans" cxnId="{0C5AB913-63E6-485E-A9FE-656B2DAF7A37}">
      <dgm:prSet/>
      <dgm:spPr/>
      <dgm:t>
        <a:bodyPr/>
        <a:lstStyle/>
        <a:p>
          <a:endParaRPr lang="en-US"/>
        </a:p>
      </dgm:t>
    </dgm:pt>
    <dgm:pt modelId="{F9B6EF9B-42DB-48DE-B242-41DE4EAC46D7}" type="sibTrans" cxnId="{0C5AB913-63E6-485E-A9FE-656B2DAF7A37}">
      <dgm:prSet/>
      <dgm:spPr/>
      <dgm:t>
        <a:bodyPr/>
        <a:lstStyle/>
        <a:p>
          <a:endParaRPr lang="en-US"/>
        </a:p>
      </dgm:t>
    </dgm:pt>
    <dgm:pt modelId="{3433A3C9-9C51-4229-8C83-E8E917221966}">
      <dgm:prSet phldrT="[Text]"/>
      <dgm:spPr/>
      <dgm:t>
        <a:bodyPr/>
        <a:lstStyle/>
        <a:p>
          <a:r>
            <a:rPr lang="en-US" dirty="0" smtClean="0"/>
            <a:t>Improvement of the existing</a:t>
          </a:r>
          <a:endParaRPr lang="en-US" dirty="0"/>
        </a:p>
      </dgm:t>
    </dgm:pt>
    <dgm:pt modelId="{5091ECE0-8272-4A77-B515-87089366F89D}" type="parTrans" cxnId="{6A8A4E6F-DCF8-4318-AD26-89B7A3170744}">
      <dgm:prSet/>
      <dgm:spPr/>
      <dgm:t>
        <a:bodyPr/>
        <a:lstStyle/>
        <a:p>
          <a:endParaRPr lang="en-US"/>
        </a:p>
      </dgm:t>
    </dgm:pt>
    <dgm:pt modelId="{0B67183B-3658-4264-8F92-D060BDBA0300}" type="sibTrans" cxnId="{6A8A4E6F-DCF8-4318-AD26-89B7A3170744}">
      <dgm:prSet/>
      <dgm:spPr/>
      <dgm:t>
        <a:bodyPr/>
        <a:lstStyle/>
        <a:p>
          <a:endParaRPr lang="en-US"/>
        </a:p>
      </dgm:t>
    </dgm:pt>
    <dgm:pt modelId="{4F4DE3F7-0595-4DC1-8746-84435F2362A1}">
      <dgm:prSet/>
      <dgm:spPr/>
      <dgm:t>
        <a:bodyPr/>
        <a:lstStyle/>
        <a:p>
          <a:r>
            <a:rPr lang="en-US" dirty="0" smtClean="0"/>
            <a:t>Regulation / Institution</a:t>
          </a:r>
          <a:endParaRPr lang="en-US" dirty="0"/>
        </a:p>
      </dgm:t>
    </dgm:pt>
    <dgm:pt modelId="{01075E45-978F-4755-8BEC-4FDFC8D01241}" type="parTrans" cxnId="{B8CA22A2-8D6B-4A96-9A53-BBD29CDA8147}">
      <dgm:prSet/>
      <dgm:spPr/>
      <dgm:t>
        <a:bodyPr/>
        <a:lstStyle/>
        <a:p>
          <a:endParaRPr lang="en-US"/>
        </a:p>
      </dgm:t>
    </dgm:pt>
    <dgm:pt modelId="{A5720B5C-1A96-4E14-A9AA-3C66DB702981}" type="sibTrans" cxnId="{B8CA22A2-8D6B-4A96-9A53-BBD29CDA8147}">
      <dgm:prSet/>
      <dgm:spPr/>
      <dgm:t>
        <a:bodyPr/>
        <a:lstStyle/>
        <a:p>
          <a:endParaRPr lang="en-US"/>
        </a:p>
      </dgm:t>
    </dgm:pt>
    <dgm:pt modelId="{9FB69C37-4113-4E71-8BEA-F9230C3AD3AD}" type="pres">
      <dgm:prSet presAssocID="{FBF2648D-3670-4778-B390-282C17672C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D9916D-1271-4C7A-AF4A-A0D997B5C74C}" type="pres">
      <dgm:prSet presAssocID="{2149E448-7873-45B2-AC5E-A55CE6901649}" presName="hierRoot1" presStyleCnt="0">
        <dgm:presLayoutVars>
          <dgm:hierBranch val="init"/>
        </dgm:presLayoutVars>
      </dgm:prSet>
      <dgm:spPr/>
    </dgm:pt>
    <dgm:pt modelId="{03A7E676-122C-4FD0-90B8-31361AF9C6A1}" type="pres">
      <dgm:prSet presAssocID="{2149E448-7873-45B2-AC5E-A55CE6901649}" presName="rootComposite1" presStyleCnt="0"/>
      <dgm:spPr/>
    </dgm:pt>
    <dgm:pt modelId="{34925473-B418-4A06-AF0A-67A9860EB30E}" type="pres">
      <dgm:prSet presAssocID="{2149E448-7873-45B2-AC5E-A55CE690164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6C189-3437-46F5-A8F6-27380F93C5A5}" type="pres">
      <dgm:prSet presAssocID="{2149E448-7873-45B2-AC5E-A55CE6901649}" presName="rootConnector1" presStyleLbl="node1" presStyleIdx="0" presStyleCnt="0"/>
      <dgm:spPr/>
    </dgm:pt>
    <dgm:pt modelId="{BA3FE4D2-D0ED-4AFF-87CA-81E2D3A9296D}" type="pres">
      <dgm:prSet presAssocID="{2149E448-7873-45B2-AC5E-A55CE6901649}" presName="hierChild2" presStyleCnt="0"/>
      <dgm:spPr/>
    </dgm:pt>
    <dgm:pt modelId="{23262748-B96D-4080-B8A7-2FD25DA7CC75}" type="pres">
      <dgm:prSet presAssocID="{D8B80B8E-F82C-4ADA-A3FF-B612D8C980C6}" presName="Name37" presStyleLbl="parChTrans1D2" presStyleIdx="0" presStyleCnt="4"/>
      <dgm:spPr/>
    </dgm:pt>
    <dgm:pt modelId="{783B329F-7FF9-4159-B226-BCBB60E3417E}" type="pres">
      <dgm:prSet presAssocID="{5916FC29-70A2-4603-B0BB-8140C2F7451A}" presName="hierRoot2" presStyleCnt="0">
        <dgm:presLayoutVars>
          <dgm:hierBranch val="init"/>
        </dgm:presLayoutVars>
      </dgm:prSet>
      <dgm:spPr/>
    </dgm:pt>
    <dgm:pt modelId="{D3601763-51F3-46B2-BA2C-19D6AE2BC2DB}" type="pres">
      <dgm:prSet presAssocID="{5916FC29-70A2-4603-B0BB-8140C2F7451A}" presName="rootComposite" presStyleCnt="0"/>
      <dgm:spPr/>
    </dgm:pt>
    <dgm:pt modelId="{68C384D7-1E18-4DFA-98F7-178FE48EC163}" type="pres">
      <dgm:prSet presAssocID="{5916FC29-70A2-4603-B0BB-8140C2F7451A}" presName="rootText" presStyleLbl="node2" presStyleIdx="0" presStyleCnt="4">
        <dgm:presLayoutVars>
          <dgm:chPref val="3"/>
        </dgm:presLayoutVars>
      </dgm:prSet>
      <dgm:spPr/>
    </dgm:pt>
    <dgm:pt modelId="{41120F60-D152-4ECE-8AC2-815758F3502A}" type="pres">
      <dgm:prSet presAssocID="{5916FC29-70A2-4603-B0BB-8140C2F7451A}" presName="rootConnector" presStyleLbl="node2" presStyleIdx="0" presStyleCnt="4"/>
      <dgm:spPr/>
    </dgm:pt>
    <dgm:pt modelId="{BA9D8391-412B-47D6-9F03-B9974DA532E2}" type="pres">
      <dgm:prSet presAssocID="{5916FC29-70A2-4603-B0BB-8140C2F7451A}" presName="hierChild4" presStyleCnt="0"/>
      <dgm:spPr/>
    </dgm:pt>
    <dgm:pt modelId="{900AB8CE-89C5-49FE-A9A2-2967802BAFC3}" type="pres">
      <dgm:prSet presAssocID="{5916FC29-70A2-4603-B0BB-8140C2F7451A}" presName="hierChild5" presStyleCnt="0"/>
      <dgm:spPr/>
    </dgm:pt>
    <dgm:pt modelId="{4E53BAF8-8BE4-4EAD-9D35-D44316D0DB85}" type="pres">
      <dgm:prSet presAssocID="{2741FB6D-1551-4CC5-97E1-BF08013A5F56}" presName="Name37" presStyleLbl="parChTrans1D2" presStyleIdx="1" presStyleCnt="4"/>
      <dgm:spPr/>
    </dgm:pt>
    <dgm:pt modelId="{2F7CFB02-496E-43C0-82BB-0755849F6758}" type="pres">
      <dgm:prSet presAssocID="{C0C744BD-31E2-409D-8AC8-4A3E8866629F}" presName="hierRoot2" presStyleCnt="0">
        <dgm:presLayoutVars>
          <dgm:hierBranch val="init"/>
        </dgm:presLayoutVars>
      </dgm:prSet>
      <dgm:spPr/>
    </dgm:pt>
    <dgm:pt modelId="{1C0C5A3D-7A6F-45DA-8E18-682E6205A516}" type="pres">
      <dgm:prSet presAssocID="{C0C744BD-31E2-409D-8AC8-4A3E8866629F}" presName="rootComposite" presStyleCnt="0"/>
      <dgm:spPr/>
    </dgm:pt>
    <dgm:pt modelId="{090938DD-9A6D-4263-A2C4-19258A7E7901}" type="pres">
      <dgm:prSet presAssocID="{C0C744BD-31E2-409D-8AC8-4A3E8866629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9C415-29A6-402E-9C51-63A35B2F2434}" type="pres">
      <dgm:prSet presAssocID="{C0C744BD-31E2-409D-8AC8-4A3E8866629F}" presName="rootConnector" presStyleLbl="node2" presStyleIdx="1" presStyleCnt="4"/>
      <dgm:spPr/>
    </dgm:pt>
    <dgm:pt modelId="{B0B9355B-B815-4A39-819D-99675CBE8442}" type="pres">
      <dgm:prSet presAssocID="{C0C744BD-31E2-409D-8AC8-4A3E8866629F}" presName="hierChild4" presStyleCnt="0"/>
      <dgm:spPr/>
    </dgm:pt>
    <dgm:pt modelId="{40969D5F-C286-4262-8407-2C595A72DFDB}" type="pres">
      <dgm:prSet presAssocID="{C0C744BD-31E2-409D-8AC8-4A3E8866629F}" presName="hierChild5" presStyleCnt="0"/>
      <dgm:spPr/>
    </dgm:pt>
    <dgm:pt modelId="{38F48199-34AF-4971-B212-B4A6B8860963}" type="pres">
      <dgm:prSet presAssocID="{5091ECE0-8272-4A77-B515-87089366F89D}" presName="Name37" presStyleLbl="parChTrans1D2" presStyleIdx="2" presStyleCnt="4"/>
      <dgm:spPr/>
    </dgm:pt>
    <dgm:pt modelId="{EF671DA7-2371-4CDC-9EE3-4D1253038DDE}" type="pres">
      <dgm:prSet presAssocID="{3433A3C9-9C51-4229-8C83-E8E917221966}" presName="hierRoot2" presStyleCnt="0">
        <dgm:presLayoutVars>
          <dgm:hierBranch val="init"/>
        </dgm:presLayoutVars>
      </dgm:prSet>
      <dgm:spPr/>
    </dgm:pt>
    <dgm:pt modelId="{58223C65-CDCB-428C-9F9D-0A3961F3357A}" type="pres">
      <dgm:prSet presAssocID="{3433A3C9-9C51-4229-8C83-E8E917221966}" presName="rootComposite" presStyleCnt="0"/>
      <dgm:spPr/>
    </dgm:pt>
    <dgm:pt modelId="{F381CBD4-8851-45B4-A5F3-778A4FE73A52}" type="pres">
      <dgm:prSet presAssocID="{3433A3C9-9C51-4229-8C83-E8E91722196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2D7287-34E9-48F7-BA0F-9BB02536E352}" type="pres">
      <dgm:prSet presAssocID="{3433A3C9-9C51-4229-8C83-E8E917221966}" presName="rootConnector" presStyleLbl="node2" presStyleIdx="2" presStyleCnt="4"/>
      <dgm:spPr/>
    </dgm:pt>
    <dgm:pt modelId="{53897233-D306-4EFD-B4AE-842D787187C9}" type="pres">
      <dgm:prSet presAssocID="{3433A3C9-9C51-4229-8C83-E8E917221966}" presName="hierChild4" presStyleCnt="0"/>
      <dgm:spPr/>
    </dgm:pt>
    <dgm:pt modelId="{0922E3F6-EA31-435B-A4A9-3677F8785F00}" type="pres">
      <dgm:prSet presAssocID="{3433A3C9-9C51-4229-8C83-E8E917221966}" presName="hierChild5" presStyleCnt="0"/>
      <dgm:spPr/>
    </dgm:pt>
    <dgm:pt modelId="{58868FD1-8706-4021-8DF2-676DD1720E12}" type="pres">
      <dgm:prSet presAssocID="{01075E45-978F-4755-8BEC-4FDFC8D01241}" presName="Name37" presStyleLbl="parChTrans1D2" presStyleIdx="3" presStyleCnt="4"/>
      <dgm:spPr/>
    </dgm:pt>
    <dgm:pt modelId="{015C71FB-73C8-4E5A-81B8-D93E9F782938}" type="pres">
      <dgm:prSet presAssocID="{4F4DE3F7-0595-4DC1-8746-84435F2362A1}" presName="hierRoot2" presStyleCnt="0">
        <dgm:presLayoutVars>
          <dgm:hierBranch val="init"/>
        </dgm:presLayoutVars>
      </dgm:prSet>
      <dgm:spPr/>
    </dgm:pt>
    <dgm:pt modelId="{AC17E082-FD38-4D57-9BC4-6887675F5ED6}" type="pres">
      <dgm:prSet presAssocID="{4F4DE3F7-0595-4DC1-8746-84435F2362A1}" presName="rootComposite" presStyleCnt="0"/>
      <dgm:spPr/>
    </dgm:pt>
    <dgm:pt modelId="{414AA33E-BEE1-47BA-89CD-BCC036FC953F}" type="pres">
      <dgm:prSet presAssocID="{4F4DE3F7-0595-4DC1-8746-84435F2362A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FFCCB-FC48-4446-9111-A2C49312B883}" type="pres">
      <dgm:prSet presAssocID="{4F4DE3F7-0595-4DC1-8746-84435F2362A1}" presName="rootConnector" presStyleLbl="node2" presStyleIdx="3" presStyleCnt="4"/>
      <dgm:spPr/>
    </dgm:pt>
    <dgm:pt modelId="{8764D6EE-4808-462A-B6BA-EDC38825894E}" type="pres">
      <dgm:prSet presAssocID="{4F4DE3F7-0595-4DC1-8746-84435F2362A1}" presName="hierChild4" presStyleCnt="0"/>
      <dgm:spPr/>
    </dgm:pt>
    <dgm:pt modelId="{A9731566-DB1A-46DE-BB0E-AB9808BE1B9B}" type="pres">
      <dgm:prSet presAssocID="{4F4DE3F7-0595-4DC1-8746-84435F2362A1}" presName="hierChild5" presStyleCnt="0"/>
      <dgm:spPr/>
    </dgm:pt>
    <dgm:pt modelId="{3EDC00FD-A9AD-4BC4-B2EE-99BB6C445C63}" type="pres">
      <dgm:prSet presAssocID="{2149E448-7873-45B2-AC5E-A55CE6901649}" presName="hierChild3" presStyleCnt="0"/>
      <dgm:spPr/>
    </dgm:pt>
  </dgm:ptLst>
  <dgm:cxnLst>
    <dgm:cxn modelId="{6ED6132A-A5F0-4EFD-B754-CFAD7DA98627}" type="presOf" srcId="{5091ECE0-8272-4A77-B515-87089366F89D}" destId="{38F48199-34AF-4971-B212-B4A6B8860963}" srcOrd="0" destOrd="0" presId="urn:microsoft.com/office/officeart/2005/8/layout/orgChart1"/>
    <dgm:cxn modelId="{2CE37032-59B9-400A-A273-E997EC04911A}" type="presOf" srcId="{5916FC29-70A2-4603-B0BB-8140C2F7451A}" destId="{41120F60-D152-4ECE-8AC2-815758F3502A}" srcOrd="1" destOrd="0" presId="urn:microsoft.com/office/officeart/2005/8/layout/orgChart1"/>
    <dgm:cxn modelId="{1E4B7E0A-6532-4138-AF27-0C457119AA72}" type="presOf" srcId="{3433A3C9-9C51-4229-8C83-E8E917221966}" destId="{292D7287-34E9-48F7-BA0F-9BB02536E352}" srcOrd="1" destOrd="0" presId="urn:microsoft.com/office/officeart/2005/8/layout/orgChart1"/>
    <dgm:cxn modelId="{2F0B5276-E81C-4901-AC4D-EAAC3148895D}" type="presOf" srcId="{FBF2648D-3670-4778-B390-282C17672C53}" destId="{9FB69C37-4113-4E71-8BEA-F9230C3AD3AD}" srcOrd="0" destOrd="0" presId="urn:microsoft.com/office/officeart/2005/8/layout/orgChart1"/>
    <dgm:cxn modelId="{7E5F9EB6-2BEE-4D09-8428-39740B35265E}" type="presOf" srcId="{4F4DE3F7-0595-4DC1-8746-84435F2362A1}" destId="{414AA33E-BEE1-47BA-89CD-BCC036FC953F}" srcOrd="0" destOrd="0" presId="urn:microsoft.com/office/officeart/2005/8/layout/orgChart1"/>
    <dgm:cxn modelId="{FF6E58D2-1889-4DF5-9CE8-DA74DCD19A6A}" type="presOf" srcId="{C0C744BD-31E2-409D-8AC8-4A3E8866629F}" destId="{090938DD-9A6D-4263-A2C4-19258A7E7901}" srcOrd="0" destOrd="0" presId="urn:microsoft.com/office/officeart/2005/8/layout/orgChart1"/>
    <dgm:cxn modelId="{6A8A4E6F-DCF8-4318-AD26-89B7A3170744}" srcId="{2149E448-7873-45B2-AC5E-A55CE6901649}" destId="{3433A3C9-9C51-4229-8C83-E8E917221966}" srcOrd="2" destOrd="0" parTransId="{5091ECE0-8272-4A77-B515-87089366F89D}" sibTransId="{0B67183B-3658-4264-8F92-D060BDBA0300}"/>
    <dgm:cxn modelId="{39E6D1F6-E153-4543-A4E6-781EEEABF16A}" type="presOf" srcId="{D8B80B8E-F82C-4ADA-A3FF-B612D8C980C6}" destId="{23262748-B96D-4080-B8A7-2FD25DA7CC75}" srcOrd="0" destOrd="0" presId="urn:microsoft.com/office/officeart/2005/8/layout/orgChart1"/>
    <dgm:cxn modelId="{AE0BA7B8-7993-4F45-B072-7363424641C8}" srcId="{FBF2648D-3670-4778-B390-282C17672C53}" destId="{2149E448-7873-45B2-AC5E-A55CE6901649}" srcOrd="0" destOrd="0" parTransId="{A1663C5D-4100-4CA7-9176-B13ACF25497B}" sibTransId="{605417B9-163E-470A-A286-DCAC435B7F9C}"/>
    <dgm:cxn modelId="{0551F7F7-390D-46C0-BCFD-C71EE2C1066B}" type="presOf" srcId="{4F4DE3F7-0595-4DC1-8746-84435F2362A1}" destId="{33CFFCCB-FC48-4446-9111-A2C49312B883}" srcOrd="1" destOrd="0" presId="urn:microsoft.com/office/officeart/2005/8/layout/orgChart1"/>
    <dgm:cxn modelId="{6B905103-A4A9-4407-9DE4-A676D9A5779E}" srcId="{2149E448-7873-45B2-AC5E-A55CE6901649}" destId="{5916FC29-70A2-4603-B0BB-8140C2F7451A}" srcOrd="0" destOrd="0" parTransId="{D8B80B8E-F82C-4ADA-A3FF-B612D8C980C6}" sibTransId="{811F74E1-946D-4234-9C6F-83A9E9D7D346}"/>
    <dgm:cxn modelId="{E5B45AF8-9EB8-492D-8D74-2803D0DAE45B}" type="presOf" srcId="{2741FB6D-1551-4CC5-97E1-BF08013A5F56}" destId="{4E53BAF8-8BE4-4EAD-9D35-D44316D0DB85}" srcOrd="0" destOrd="0" presId="urn:microsoft.com/office/officeart/2005/8/layout/orgChart1"/>
    <dgm:cxn modelId="{C530F4D4-F100-4B85-9CC2-C7A867C217A4}" type="presOf" srcId="{2149E448-7873-45B2-AC5E-A55CE6901649}" destId="{34925473-B418-4A06-AF0A-67A9860EB30E}" srcOrd="0" destOrd="0" presId="urn:microsoft.com/office/officeart/2005/8/layout/orgChart1"/>
    <dgm:cxn modelId="{B8CA22A2-8D6B-4A96-9A53-BBD29CDA8147}" srcId="{2149E448-7873-45B2-AC5E-A55CE6901649}" destId="{4F4DE3F7-0595-4DC1-8746-84435F2362A1}" srcOrd="3" destOrd="0" parTransId="{01075E45-978F-4755-8BEC-4FDFC8D01241}" sibTransId="{A5720B5C-1A96-4E14-A9AA-3C66DB702981}"/>
    <dgm:cxn modelId="{BF26DC85-4337-4A75-9F58-B84389BC7C3B}" type="presOf" srcId="{C0C744BD-31E2-409D-8AC8-4A3E8866629F}" destId="{F5F9C415-29A6-402E-9C51-63A35B2F2434}" srcOrd="1" destOrd="0" presId="urn:microsoft.com/office/officeart/2005/8/layout/orgChart1"/>
    <dgm:cxn modelId="{A13D8934-F19E-46AC-9077-64DCF7986172}" type="presOf" srcId="{01075E45-978F-4755-8BEC-4FDFC8D01241}" destId="{58868FD1-8706-4021-8DF2-676DD1720E12}" srcOrd="0" destOrd="0" presId="urn:microsoft.com/office/officeart/2005/8/layout/orgChart1"/>
    <dgm:cxn modelId="{0C5AB913-63E6-485E-A9FE-656B2DAF7A37}" srcId="{2149E448-7873-45B2-AC5E-A55CE6901649}" destId="{C0C744BD-31E2-409D-8AC8-4A3E8866629F}" srcOrd="1" destOrd="0" parTransId="{2741FB6D-1551-4CC5-97E1-BF08013A5F56}" sibTransId="{F9B6EF9B-42DB-48DE-B242-41DE4EAC46D7}"/>
    <dgm:cxn modelId="{8AAD57E5-5DB7-4B2E-8E09-149C4ABABA2F}" type="presOf" srcId="{3433A3C9-9C51-4229-8C83-E8E917221966}" destId="{F381CBD4-8851-45B4-A5F3-778A4FE73A52}" srcOrd="0" destOrd="0" presId="urn:microsoft.com/office/officeart/2005/8/layout/orgChart1"/>
    <dgm:cxn modelId="{4B0390EF-5412-45A2-84AD-B96CB15E91B2}" type="presOf" srcId="{2149E448-7873-45B2-AC5E-A55CE6901649}" destId="{62F6C189-3437-46F5-A8F6-27380F93C5A5}" srcOrd="1" destOrd="0" presId="urn:microsoft.com/office/officeart/2005/8/layout/orgChart1"/>
    <dgm:cxn modelId="{65EA7841-5B93-4432-99FC-A59E20813C6B}" type="presOf" srcId="{5916FC29-70A2-4603-B0BB-8140C2F7451A}" destId="{68C384D7-1E18-4DFA-98F7-178FE48EC163}" srcOrd="0" destOrd="0" presId="urn:microsoft.com/office/officeart/2005/8/layout/orgChart1"/>
    <dgm:cxn modelId="{1B232DDF-54E1-4229-B433-166276F3A0F4}" type="presParOf" srcId="{9FB69C37-4113-4E71-8BEA-F9230C3AD3AD}" destId="{7AD9916D-1271-4C7A-AF4A-A0D997B5C74C}" srcOrd="0" destOrd="0" presId="urn:microsoft.com/office/officeart/2005/8/layout/orgChart1"/>
    <dgm:cxn modelId="{8E2DE1B8-AFED-4A80-8785-99AD8BF1C155}" type="presParOf" srcId="{7AD9916D-1271-4C7A-AF4A-A0D997B5C74C}" destId="{03A7E676-122C-4FD0-90B8-31361AF9C6A1}" srcOrd="0" destOrd="0" presId="urn:microsoft.com/office/officeart/2005/8/layout/orgChart1"/>
    <dgm:cxn modelId="{B2660EA4-56D4-4F91-B498-4391A87D4913}" type="presParOf" srcId="{03A7E676-122C-4FD0-90B8-31361AF9C6A1}" destId="{34925473-B418-4A06-AF0A-67A9860EB30E}" srcOrd="0" destOrd="0" presId="urn:microsoft.com/office/officeart/2005/8/layout/orgChart1"/>
    <dgm:cxn modelId="{FD36266C-DCC8-4069-9BB3-1D8C67F9A823}" type="presParOf" srcId="{03A7E676-122C-4FD0-90B8-31361AF9C6A1}" destId="{62F6C189-3437-46F5-A8F6-27380F93C5A5}" srcOrd="1" destOrd="0" presId="urn:microsoft.com/office/officeart/2005/8/layout/orgChart1"/>
    <dgm:cxn modelId="{71397DA7-E512-4D64-9C48-D8B784016B11}" type="presParOf" srcId="{7AD9916D-1271-4C7A-AF4A-A0D997B5C74C}" destId="{BA3FE4D2-D0ED-4AFF-87CA-81E2D3A9296D}" srcOrd="1" destOrd="0" presId="urn:microsoft.com/office/officeart/2005/8/layout/orgChart1"/>
    <dgm:cxn modelId="{220230DB-79E8-4F5B-A62D-35A8AB21CACC}" type="presParOf" srcId="{BA3FE4D2-D0ED-4AFF-87CA-81E2D3A9296D}" destId="{23262748-B96D-4080-B8A7-2FD25DA7CC75}" srcOrd="0" destOrd="0" presId="urn:microsoft.com/office/officeart/2005/8/layout/orgChart1"/>
    <dgm:cxn modelId="{CDADB2F2-0E4E-4560-BDBC-38A713D86CA5}" type="presParOf" srcId="{BA3FE4D2-D0ED-4AFF-87CA-81E2D3A9296D}" destId="{783B329F-7FF9-4159-B226-BCBB60E3417E}" srcOrd="1" destOrd="0" presId="urn:microsoft.com/office/officeart/2005/8/layout/orgChart1"/>
    <dgm:cxn modelId="{7585242E-94B4-405C-AA56-5D54E46907B8}" type="presParOf" srcId="{783B329F-7FF9-4159-B226-BCBB60E3417E}" destId="{D3601763-51F3-46B2-BA2C-19D6AE2BC2DB}" srcOrd="0" destOrd="0" presId="urn:microsoft.com/office/officeart/2005/8/layout/orgChart1"/>
    <dgm:cxn modelId="{F1395053-5302-487F-B590-601488EACF15}" type="presParOf" srcId="{D3601763-51F3-46B2-BA2C-19D6AE2BC2DB}" destId="{68C384D7-1E18-4DFA-98F7-178FE48EC163}" srcOrd="0" destOrd="0" presId="urn:microsoft.com/office/officeart/2005/8/layout/orgChart1"/>
    <dgm:cxn modelId="{3529EAD1-F046-4F33-BA81-4BE021FA6DF3}" type="presParOf" srcId="{D3601763-51F3-46B2-BA2C-19D6AE2BC2DB}" destId="{41120F60-D152-4ECE-8AC2-815758F3502A}" srcOrd="1" destOrd="0" presId="urn:microsoft.com/office/officeart/2005/8/layout/orgChart1"/>
    <dgm:cxn modelId="{D3E82B12-86DB-400E-9101-547ED610BE7A}" type="presParOf" srcId="{783B329F-7FF9-4159-B226-BCBB60E3417E}" destId="{BA9D8391-412B-47D6-9F03-B9974DA532E2}" srcOrd="1" destOrd="0" presId="urn:microsoft.com/office/officeart/2005/8/layout/orgChart1"/>
    <dgm:cxn modelId="{050981BB-BF4D-4E4F-B2FF-DC00BBBEFA4C}" type="presParOf" srcId="{783B329F-7FF9-4159-B226-BCBB60E3417E}" destId="{900AB8CE-89C5-49FE-A9A2-2967802BAFC3}" srcOrd="2" destOrd="0" presId="urn:microsoft.com/office/officeart/2005/8/layout/orgChart1"/>
    <dgm:cxn modelId="{AB91E8D0-C547-4E06-B1ED-369346FE504A}" type="presParOf" srcId="{BA3FE4D2-D0ED-4AFF-87CA-81E2D3A9296D}" destId="{4E53BAF8-8BE4-4EAD-9D35-D44316D0DB85}" srcOrd="2" destOrd="0" presId="urn:microsoft.com/office/officeart/2005/8/layout/orgChart1"/>
    <dgm:cxn modelId="{91F5E76D-E1D8-4BAC-9F52-99FE90CB8174}" type="presParOf" srcId="{BA3FE4D2-D0ED-4AFF-87CA-81E2D3A9296D}" destId="{2F7CFB02-496E-43C0-82BB-0755849F6758}" srcOrd="3" destOrd="0" presId="urn:microsoft.com/office/officeart/2005/8/layout/orgChart1"/>
    <dgm:cxn modelId="{6F2F4710-64C4-4D9C-A73A-39B993551410}" type="presParOf" srcId="{2F7CFB02-496E-43C0-82BB-0755849F6758}" destId="{1C0C5A3D-7A6F-45DA-8E18-682E6205A516}" srcOrd="0" destOrd="0" presId="urn:microsoft.com/office/officeart/2005/8/layout/orgChart1"/>
    <dgm:cxn modelId="{4D97909D-DAF5-4652-8FE8-F81E837C3079}" type="presParOf" srcId="{1C0C5A3D-7A6F-45DA-8E18-682E6205A516}" destId="{090938DD-9A6D-4263-A2C4-19258A7E7901}" srcOrd="0" destOrd="0" presId="urn:microsoft.com/office/officeart/2005/8/layout/orgChart1"/>
    <dgm:cxn modelId="{22442DC8-2A0C-41B7-94D3-9818DF7A78F3}" type="presParOf" srcId="{1C0C5A3D-7A6F-45DA-8E18-682E6205A516}" destId="{F5F9C415-29A6-402E-9C51-63A35B2F2434}" srcOrd="1" destOrd="0" presId="urn:microsoft.com/office/officeart/2005/8/layout/orgChart1"/>
    <dgm:cxn modelId="{C9E55B8F-4380-4439-B064-3BDADFC14FAB}" type="presParOf" srcId="{2F7CFB02-496E-43C0-82BB-0755849F6758}" destId="{B0B9355B-B815-4A39-819D-99675CBE8442}" srcOrd="1" destOrd="0" presId="urn:microsoft.com/office/officeart/2005/8/layout/orgChart1"/>
    <dgm:cxn modelId="{4FD7E33F-AB81-4AAA-8F49-52FCE64BDAF8}" type="presParOf" srcId="{2F7CFB02-496E-43C0-82BB-0755849F6758}" destId="{40969D5F-C286-4262-8407-2C595A72DFDB}" srcOrd="2" destOrd="0" presId="urn:microsoft.com/office/officeart/2005/8/layout/orgChart1"/>
    <dgm:cxn modelId="{03BD67CA-0F10-42CC-81E9-0653677E524E}" type="presParOf" srcId="{BA3FE4D2-D0ED-4AFF-87CA-81E2D3A9296D}" destId="{38F48199-34AF-4971-B212-B4A6B8860963}" srcOrd="4" destOrd="0" presId="urn:microsoft.com/office/officeart/2005/8/layout/orgChart1"/>
    <dgm:cxn modelId="{2D696549-5A61-4124-BFD0-9314606023F5}" type="presParOf" srcId="{BA3FE4D2-D0ED-4AFF-87CA-81E2D3A9296D}" destId="{EF671DA7-2371-4CDC-9EE3-4D1253038DDE}" srcOrd="5" destOrd="0" presId="urn:microsoft.com/office/officeart/2005/8/layout/orgChart1"/>
    <dgm:cxn modelId="{1F3E7BF1-DD18-4040-A0E9-32CA54542393}" type="presParOf" srcId="{EF671DA7-2371-4CDC-9EE3-4D1253038DDE}" destId="{58223C65-CDCB-428C-9F9D-0A3961F3357A}" srcOrd="0" destOrd="0" presId="urn:microsoft.com/office/officeart/2005/8/layout/orgChart1"/>
    <dgm:cxn modelId="{0EADCB25-6B9F-4691-8292-6FC0137362DA}" type="presParOf" srcId="{58223C65-CDCB-428C-9F9D-0A3961F3357A}" destId="{F381CBD4-8851-45B4-A5F3-778A4FE73A52}" srcOrd="0" destOrd="0" presId="urn:microsoft.com/office/officeart/2005/8/layout/orgChart1"/>
    <dgm:cxn modelId="{DB5AFA6D-AE31-4FDE-97AA-DDDBF95FB6E7}" type="presParOf" srcId="{58223C65-CDCB-428C-9F9D-0A3961F3357A}" destId="{292D7287-34E9-48F7-BA0F-9BB02536E352}" srcOrd="1" destOrd="0" presId="urn:microsoft.com/office/officeart/2005/8/layout/orgChart1"/>
    <dgm:cxn modelId="{29EF4431-7BEA-43C7-9148-255204EDEAD2}" type="presParOf" srcId="{EF671DA7-2371-4CDC-9EE3-4D1253038DDE}" destId="{53897233-D306-4EFD-B4AE-842D787187C9}" srcOrd="1" destOrd="0" presId="urn:microsoft.com/office/officeart/2005/8/layout/orgChart1"/>
    <dgm:cxn modelId="{F8F0E9A9-7790-4724-BDDB-C7E2921F5111}" type="presParOf" srcId="{EF671DA7-2371-4CDC-9EE3-4D1253038DDE}" destId="{0922E3F6-EA31-435B-A4A9-3677F8785F00}" srcOrd="2" destOrd="0" presId="urn:microsoft.com/office/officeart/2005/8/layout/orgChart1"/>
    <dgm:cxn modelId="{52C68316-6AB9-4351-BCB3-D2C2B58A4E43}" type="presParOf" srcId="{BA3FE4D2-D0ED-4AFF-87CA-81E2D3A9296D}" destId="{58868FD1-8706-4021-8DF2-676DD1720E12}" srcOrd="6" destOrd="0" presId="urn:microsoft.com/office/officeart/2005/8/layout/orgChart1"/>
    <dgm:cxn modelId="{CCFE7334-C1D3-4935-B132-96B856195023}" type="presParOf" srcId="{BA3FE4D2-D0ED-4AFF-87CA-81E2D3A9296D}" destId="{015C71FB-73C8-4E5A-81B8-D93E9F782938}" srcOrd="7" destOrd="0" presId="urn:microsoft.com/office/officeart/2005/8/layout/orgChart1"/>
    <dgm:cxn modelId="{2224CFC0-673E-48FC-88D4-057E4FD3EC18}" type="presParOf" srcId="{015C71FB-73C8-4E5A-81B8-D93E9F782938}" destId="{AC17E082-FD38-4D57-9BC4-6887675F5ED6}" srcOrd="0" destOrd="0" presId="urn:microsoft.com/office/officeart/2005/8/layout/orgChart1"/>
    <dgm:cxn modelId="{257A873B-BADA-4B1F-A6E3-3B9BBD0DDCEC}" type="presParOf" srcId="{AC17E082-FD38-4D57-9BC4-6887675F5ED6}" destId="{414AA33E-BEE1-47BA-89CD-BCC036FC953F}" srcOrd="0" destOrd="0" presId="urn:microsoft.com/office/officeart/2005/8/layout/orgChart1"/>
    <dgm:cxn modelId="{734F3599-5F93-415A-9576-2B16F67CE062}" type="presParOf" srcId="{AC17E082-FD38-4D57-9BC4-6887675F5ED6}" destId="{33CFFCCB-FC48-4446-9111-A2C49312B883}" srcOrd="1" destOrd="0" presId="urn:microsoft.com/office/officeart/2005/8/layout/orgChart1"/>
    <dgm:cxn modelId="{F01CEE17-F2FC-4772-9933-2071BB613D3E}" type="presParOf" srcId="{015C71FB-73C8-4E5A-81B8-D93E9F782938}" destId="{8764D6EE-4808-462A-B6BA-EDC38825894E}" srcOrd="1" destOrd="0" presId="urn:microsoft.com/office/officeart/2005/8/layout/orgChart1"/>
    <dgm:cxn modelId="{3101ABF7-D32A-4A32-9251-153A8B68FA0C}" type="presParOf" srcId="{015C71FB-73C8-4E5A-81B8-D93E9F782938}" destId="{A9731566-DB1A-46DE-BB0E-AB9808BE1B9B}" srcOrd="2" destOrd="0" presId="urn:microsoft.com/office/officeart/2005/8/layout/orgChart1"/>
    <dgm:cxn modelId="{4A69405E-4EE2-48B3-905E-9302ED295EE5}" type="presParOf" srcId="{7AD9916D-1271-4C7A-AF4A-A0D997B5C74C}" destId="{3EDC00FD-A9AD-4BC4-B2EE-99BB6C445C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F2648D-3670-4778-B390-282C17672C53}" type="doc">
      <dgm:prSet loTypeId="urn:microsoft.com/office/officeart/2005/8/layout/orgChart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149E448-7873-45B2-AC5E-A55CE6901649}">
      <dgm:prSet phldrT="[Text]"/>
      <dgm:spPr/>
      <dgm:t>
        <a:bodyPr/>
        <a:lstStyle/>
        <a:p>
          <a:r>
            <a:rPr lang="en-US" dirty="0" smtClean="0"/>
            <a:t>In which type of land use are you interested?</a:t>
          </a:r>
          <a:endParaRPr lang="en-US" dirty="0"/>
        </a:p>
      </dgm:t>
    </dgm:pt>
    <dgm:pt modelId="{A1663C5D-4100-4CA7-9176-B13ACF25497B}" type="parTrans" cxnId="{AE0BA7B8-7993-4F45-B072-7363424641C8}">
      <dgm:prSet/>
      <dgm:spPr/>
      <dgm:t>
        <a:bodyPr/>
        <a:lstStyle/>
        <a:p>
          <a:endParaRPr lang="en-US"/>
        </a:p>
      </dgm:t>
    </dgm:pt>
    <dgm:pt modelId="{605417B9-163E-470A-A286-DCAC435B7F9C}" type="sibTrans" cxnId="{AE0BA7B8-7993-4F45-B072-7363424641C8}">
      <dgm:prSet/>
      <dgm:spPr/>
      <dgm:t>
        <a:bodyPr/>
        <a:lstStyle/>
        <a:p>
          <a:endParaRPr lang="en-US"/>
        </a:p>
      </dgm:t>
    </dgm:pt>
    <dgm:pt modelId="{5916FC29-70A2-4603-B0BB-8140C2F7451A}">
      <dgm:prSet phldrT="[Text]"/>
      <dgm:spPr/>
      <dgm:t>
        <a:bodyPr/>
        <a:lstStyle/>
        <a:p>
          <a:r>
            <a:rPr lang="en-US" dirty="0" smtClean="0"/>
            <a:t>Rural area</a:t>
          </a:r>
          <a:endParaRPr lang="en-US" dirty="0"/>
        </a:p>
      </dgm:t>
    </dgm:pt>
    <dgm:pt modelId="{D8B80B8E-F82C-4ADA-A3FF-B612D8C980C6}" type="parTrans" cxnId="{6B905103-A4A9-4407-9DE4-A676D9A5779E}">
      <dgm:prSet/>
      <dgm:spPr/>
      <dgm:t>
        <a:bodyPr/>
        <a:lstStyle/>
        <a:p>
          <a:endParaRPr lang="en-US"/>
        </a:p>
      </dgm:t>
    </dgm:pt>
    <dgm:pt modelId="{811F74E1-946D-4234-9C6F-83A9E9D7D346}" type="sibTrans" cxnId="{6B905103-A4A9-4407-9DE4-A676D9A5779E}">
      <dgm:prSet/>
      <dgm:spPr/>
      <dgm:t>
        <a:bodyPr/>
        <a:lstStyle/>
        <a:p>
          <a:endParaRPr lang="en-US"/>
        </a:p>
      </dgm:t>
    </dgm:pt>
    <dgm:pt modelId="{C0C744BD-31E2-409D-8AC8-4A3E8866629F}">
      <dgm:prSet phldrT="[Text]"/>
      <dgm:spPr/>
      <dgm:t>
        <a:bodyPr/>
        <a:lstStyle/>
        <a:p>
          <a:r>
            <a:rPr lang="en-US" dirty="0" smtClean="0"/>
            <a:t>City center</a:t>
          </a:r>
          <a:endParaRPr lang="en-US" dirty="0"/>
        </a:p>
      </dgm:t>
    </dgm:pt>
    <dgm:pt modelId="{2741FB6D-1551-4CC5-97E1-BF08013A5F56}" type="parTrans" cxnId="{0C5AB913-63E6-485E-A9FE-656B2DAF7A37}">
      <dgm:prSet/>
      <dgm:spPr/>
      <dgm:t>
        <a:bodyPr/>
        <a:lstStyle/>
        <a:p>
          <a:endParaRPr lang="en-US"/>
        </a:p>
      </dgm:t>
    </dgm:pt>
    <dgm:pt modelId="{F9B6EF9B-42DB-48DE-B242-41DE4EAC46D7}" type="sibTrans" cxnId="{0C5AB913-63E6-485E-A9FE-656B2DAF7A37}">
      <dgm:prSet/>
      <dgm:spPr/>
      <dgm:t>
        <a:bodyPr/>
        <a:lstStyle/>
        <a:p>
          <a:endParaRPr lang="en-US"/>
        </a:p>
      </dgm:t>
    </dgm:pt>
    <dgm:pt modelId="{3433A3C9-9C51-4229-8C83-E8E917221966}">
      <dgm:prSet phldrT="[Text]"/>
      <dgm:spPr/>
      <dgm:t>
        <a:bodyPr/>
        <a:lstStyle/>
        <a:p>
          <a:r>
            <a:rPr lang="en-US" dirty="0" err="1" smtClean="0"/>
            <a:t>Periurban</a:t>
          </a:r>
          <a:endParaRPr lang="en-US" dirty="0"/>
        </a:p>
      </dgm:t>
    </dgm:pt>
    <dgm:pt modelId="{5091ECE0-8272-4A77-B515-87089366F89D}" type="parTrans" cxnId="{6A8A4E6F-DCF8-4318-AD26-89B7A3170744}">
      <dgm:prSet/>
      <dgm:spPr/>
      <dgm:t>
        <a:bodyPr/>
        <a:lstStyle/>
        <a:p>
          <a:endParaRPr lang="en-US"/>
        </a:p>
      </dgm:t>
    </dgm:pt>
    <dgm:pt modelId="{0B67183B-3658-4264-8F92-D060BDBA0300}" type="sibTrans" cxnId="{6A8A4E6F-DCF8-4318-AD26-89B7A3170744}">
      <dgm:prSet/>
      <dgm:spPr/>
      <dgm:t>
        <a:bodyPr/>
        <a:lstStyle/>
        <a:p>
          <a:endParaRPr lang="en-US"/>
        </a:p>
      </dgm:t>
    </dgm:pt>
    <dgm:pt modelId="{4F4DE3F7-0595-4DC1-8746-84435F2362A1}">
      <dgm:prSet/>
      <dgm:spPr/>
      <dgm:t>
        <a:bodyPr/>
        <a:lstStyle/>
        <a:p>
          <a:r>
            <a:rPr lang="en-US" dirty="0" smtClean="0"/>
            <a:t>Industrial area</a:t>
          </a:r>
          <a:endParaRPr lang="en-US" dirty="0"/>
        </a:p>
      </dgm:t>
    </dgm:pt>
    <dgm:pt modelId="{01075E45-978F-4755-8BEC-4FDFC8D01241}" type="parTrans" cxnId="{B8CA22A2-8D6B-4A96-9A53-BBD29CDA8147}">
      <dgm:prSet/>
      <dgm:spPr/>
      <dgm:t>
        <a:bodyPr/>
        <a:lstStyle/>
        <a:p>
          <a:endParaRPr lang="en-US"/>
        </a:p>
      </dgm:t>
    </dgm:pt>
    <dgm:pt modelId="{A5720B5C-1A96-4E14-A9AA-3C66DB702981}" type="sibTrans" cxnId="{B8CA22A2-8D6B-4A96-9A53-BBD29CDA8147}">
      <dgm:prSet/>
      <dgm:spPr/>
      <dgm:t>
        <a:bodyPr/>
        <a:lstStyle/>
        <a:p>
          <a:endParaRPr lang="en-US"/>
        </a:p>
      </dgm:t>
    </dgm:pt>
    <dgm:pt modelId="{E0FC4F83-65F4-49FF-B62E-2BBD5BFE6030}">
      <dgm:prSet/>
      <dgm:spPr/>
      <dgm:t>
        <a:bodyPr/>
        <a:lstStyle/>
        <a:p>
          <a:r>
            <a:rPr lang="en-US" dirty="0" smtClean="0"/>
            <a:t>Open Space</a:t>
          </a:r>
          <a:endParaRPr lang="en-US" dirty="0"/>
        </a:p>
      </dgm:t>
    </dgm:pt>
    <dgm:pt modelId="{36795DBB-3B75-4C45-A409-ED8E4CF48C7F}" type="parTrans" cxnId="{0913EB66-36D0-4AF7-91AE-81A96D778AF3}">
      <dgm:prSet/>
      <dgm:spPr/>
      <dgm:t>
        <a:bodyPr/>
        <a:lstStyle/>
        <a:p>
          <a:endParaRPr lang="en-US"/>
        </a:p>
      </dgm:t>
    </dgm:pt>
    <dgm:pt modelId="{62372240-FB6E-4FDF-8AE9-53A6C104C45A}" type="sibTrans" cxnId="{0913EB66-36D0-4AF7-91AE-81A96D778AF3}">
      <dgm:prSet/>
      <dgm:spPr/>
      <dgm:t>
        <a:bodyPr/>
        <a:lstStyle/>
        <a:p>
          <a:endParaRPr lang="en-US"/>
        </a:p>
      </dgm:t>
    </dgm:pt>
    <dgm:pt modelId="{9FB69C37-4113-4E71-8BEA-F9230C3AD3AD}" type="pres">
      <dgm:prSet presAssocID="{FBF2648D-3670-4778-B390-282C17672C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D9916D-1271-4C7A-AF4A-A0D997B5C74C}" type="pres">
      <dgm:prSet presAssocID="{2149E448-7873-45B2-AC5E-A55CE6901649}" presName="hierRoot1" presStyleCnt="0">
        <dgm:presLayoutVars>
          <dgm:hierBranch val="init"/>
        </dgm:presLayoutVars>
      </dgm:prSet>
      <dgm:spPr/>
    </dgm:pt>
    <dgm:pt modelId="{03A7E676-122C-4FD0-90B8-31361AF9C6A1}" type="pres">
      <dgm:prSet presAssocID="{2149E448-7873-45B2-AC5E-A55CE6901649}" presName="rootComposite1" presStyleCnt="0"/>
      <dgm:spPr/>
    </dgm:pt>
    <dgm:pt modelId="{34925473-B418-4A06-AF0A-67A9860EB30E}" type="pres">
      <dgm:prSet presAssocID="{2149E448-7873-45B2-AC5E-A55CE690164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6C189-3437-46F5-A8F6-27380F93C5A5}" type="pres">
      <dgm:prSet presAssocID="{2149E448-7873-45B2-AC5E-A55CE6901649}" presName="rootConnector1" presStyleLbl="node1" presStyleIdx="0" presStyleCnt="0"/>
      <dgm:spPr/>
    </dgm:pt>
    <dgm:pt modelId="{BA3FE4D2-D0ED-4AFF-87CA-81E2D3A9296D}" type="pres">
      <dgm:prSet presAssocID="{2149E448-7873-45B2-AC5E-A55CE6901649}" presName="hierChild2" presStyleCnt="0"/>
      <dgm:spPr/>
    </dgm:pt>
    <dgm:pt modelId="{23262748-B96D-4080-B8A7-2FD25DA7CC75}" type="pres">
      <dgm:prSet presAssocID="{D8B80B8E-F82C-4ADA-A3FF-B612D8C980C6}" presName="Name37" presStyleLbl="parChTrans1D2" presStyleIdx="0" presStyleCnt="5"/>
      <dgm:spPr/>
    </dgm:pt>
    <dgm:pt modelId="{783B329F-7FF9-4159-B226-BCBB60E3417E}" type="pres">
      <dgm:prSet presAssocID="{5916FC29-70A2-4603-B0BB-8140C2F7451A}" presName="hierRoot2" presStyleCnt="0">
        <dgm:presLayoutVars>
          <dgm:hierBranch val="init"/>
        </dgm:presLayoutVars>
      </dgm:prSet>
      <dgm:spPr/>
    </dgm:pt>
    <dgm:pt modelId="{D3601763-51F3-46B2-BA2C-19D6AE2BC2DB}" type="pres">
      <dgm:prSet presAssocID="{5916FC29-70A2-4603-B0BB-8140C2F7451A}" presName="rootComposite" presStyleCnt="0"/>
      <dgm:spPr/>
    </dgm:pt>
    <dgm:pt modelId="{68C384D7-1E18-4DFA-98F7-178FE48EC163}" type="pres">
      <dgm:prSet presAssocID="{5916FC29-70A2-4603-B0BB-8140C2F7451A}" presName="rootText" presStyleLbl="node2" presStyleIdx="0" presStyleCnt="5">
        <dgm:presLayoutVars>
          <dgm:chPref val="3"/>
        </dgm:presLayoutVars>
      </dgm:prSet>
      <dgm:spPr/>
    </dgm:pt>
    <dgm:pt modelId="{41120F60-D152-4ECE-8AC2-815758F3502A}" type="pres">
      <dgm:prSet presAssocID="{5916FC29-70A2-4603-B0BB-8140C2F7451A}" presName="rootConnector" presStyleLbl="node2" presStyleIdx="0" presStyleCnt="5"/>
      <dgm:spPr/>
    </dgm:pt>
    <dgm:pt modelId="{BA9D8391-412B-47D6-9F03-B9974DA532E2}" type="pres">
      <dgm:prSet presAssocID="{5916FC29-70A2-4603-B0BB-8140C2F7451A}" presName="hierChild4" presStyleCnt="0"/>
      <dgm:spPr/>
    </dgm:pt>
    <dgm:pt modelId="{900AB8CE-89C5-49FE-A9A2-2967802BAFC3}" type="pres">
      <dgm:prSet presAssocID="{5916FC29-70A2-4603-B0BB-8140C2F7451A}" presName="hierChild5" presStyleCnt="0"/>
      <dgm:spPr/>
    </dgm:pt>
    <dgm:pt modelId="{4E53BAF8-8BE4-4EAD-9D35-D44316D0DB85}" type="pres">
      <dgm:prSet presAssocID="{2741FB6D-1551-4CC5-97E1-BF08013A5F56}" presName="Name37" presStyleLbl="parChTrans1D2" presStyleIdx="1" presStyleCnt="5"/>
      <dgm:spPr/>
    </dgm:pt>
    <dgm:pt modelId="{2F7CFB02-496E-43C0-82BB-0755849F6758}" type="pres">
      <dgm:prSet presAssocID="{C0C744BD-31E2-409D-8AC8-4A3E8866629F}" presName="hierRoot2" presStyleCnt="0">
        <dgm:presLayoutVars>
          <dgm:hierBranch val="init"/>
        </dgm:presLayoutVars>
      </dgm:prSet>
      <dgm:spPr/>
    </dgm:pt>
    <dgm:pt modelId="{1C0C5A3D-7A6F-45DA-8E18-682E6205A516}" type="pres">
      <dgm:prSet presAssocID="{C0C744BD-31E2-409D-8AC8-4A3E8866629F}" presName="rootComposite" presStyleCnt="0"/>
      <dgm:spPr/>
    </dgm:pt>
    <dgm:pt modelId="{090938DD-9A6D-4263-A2C4-19258A7E7901}" type="pres">
      <dgm:prSet presAssocID="{C0C744BD-31E2-409D-8AC8-4A3E8866629F}" presName="rootText" presStyleLbl="node2" presStyleIdx="1" presStyleCnt="5">
        <dgm:presLayoutVars>
          <dgm:chPref val="3"/>
        </dgm:presLayoutVars>
      </dgm:prSet>
      <dgm:spPr/>
    </dgm:pt>
    <dgm:pt modelId="{F5F9C415-29A6-402E-9C51-63A35B2F2434}" type="pres">
      <dgm:prSet presAssocID="{C0C744BD-31E2-409D-8AC8-4A3E8866629F}" presName="rootConnector" presStyleLbl="node2" presStyleIdx="1" presStyleCnt="5"/>
      <dgm:spPr/>
    </dgm:pt>
    <dgm:pt modelId="{B0B9355B-B815-4A39-819D-99675CBE8442}" type="pres">
      <dgm:prSet presAssocID="{C0C744BD-31E2-409D-8AC8-4A3E8866629F}" presName="hierChild4" presStyleCnt="0"/>
      <dgm:spPr/>
    </dgm:pt>
    <dgm:pt modelId="{40969D5F-C286-4262-8407-2C595A72DFDB}" type="pres">
      <dgm:prSet presAssocID="{C0C744BD-31E2-409D-8AC8-4A3E8866629F}" presName="hierChild5" presStyleCnt="0"/>
      <dgm:spPr/>
    </dgm:pt>
    <dgm:pt modelId="{38F48199-34AF-4971-B212-B4A6B8860963}" type="pres">
      <dgm:prSet presAssocID="{5091ECE0-8272-4A77-B515-87089366F89D}" presName="Name37" presStyleLbl="parChTrans1D2" presStyleIdx="2" presStyleCnt="5"/>
      <dgm:spPr/>
    </dgm:pt>
    <dgm:pt modelId="{EF671DA7-2371-4CDC-9EE3-4D1253038DDE}" type="pres">
      <dgm:prSet presAssocID="{3433A3C9-9C51-4229-8C83-E8E917221966}" presName="hierRoot2" presStyleCnt="0">
        <dgm:presLayoutVars>
          <dgm:hierBranch val="init"/>
        </dgm:presLayoutVars>
      </dgm:prSet>
      <dgm:spPr/>
    </dgm:pt>
    <dgm:pt modelId="{58223C65-CDCB-428C-9F9D-0A3961F3357A}" type="pres">
      <dgm:prSet presAssocID="{3433A3C9-9C51-4229-8C83-E8E917221966}" presName="rootComposite" presStyleCnt="0"/>
      <dgm:spPr/>
    </dgm:pt>
    <dgm:pt modelId="{F381CBD4-8851-45B4-A5F3-778A4FE73A52}" type="pres">
      <dgm:prSet presAssocID="{3433A3C9-9C51-4229-8C83-E8E91722196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2D7287-34E9-48F7-BA0F-9BB02536E352}" type="pres">
      <dgm:prSet presAssocID="{3433A3C9-9C51-4229-8C83-E8E917221966}" presName="rootConnector" presStyleLbl="node2" presStyleIdx="2" presStyleCnt="5"/>
      <dgm:spPr/>
    </dgm:pt>
    <dgm:pt modelId="{53897233-D306-4EFD-B4AE-842D787187C9}" type="pres">
      <dgm:prSet presAssocID="{3433A3C9-9C51-4229-8C83-E8E917221966}" presName="hierChild4" presStyleCnt="0"/>
      <dgm:spPr/>
    </dgm:pt>
    <dgm:pt modelId="{0922E3F6-EA31-435B-A4A9-3677F8785F00}" type="pres">
      <dgm:prSet presAssocID="{3433A3C9-9C51-4229-8C83-E8E917221966}" presName="hierChild5" presStyleCnt="0"/>
      <dgm:spPr/>
    </dgm:pt>
    <dgm:pt modelId="{58868FD1-8706-4021-8DF2-676DD1720E12}" type="pres">
      <dgm:prSet presAssocID="{01075E45-978F-4755-8BEC-4FDFC8D01241}" presName="Name37" presStyleLbl="parChTrans1D2" presStyleIdx="3" presStyleCnt="5"/>
      <dgm:spPr/>
    </dgm:pt>
    <dgm:pt modelId="{015C71FB-73C8-4E5A-81B8-D93E9F782938}" type="pres">
      <dgm:prSet presAssocID="{4F4DE3F7-0595-4DC1-8746-84435F2362A1}" presName="hierRoot2" presStyleCnt="0">
        <dgm:presLayoutVars>
          <dgm:hierBranch val="init"/>
        </dgm:presLayoutVars>
      </dgm:prSet>
      <dgm:spPr/>
    </dgm:pt>
    <dgm:pt modelId="{AC17E082-FD38-4D57-9BC4-6887675F5ED6}" type="pres">
      <dgm:prSet presAssocID="{4F4DE3F7-0595-4DC1-8746-84435F2362A1}" presName="rootComposite" presStyleCnt="0"/>
      <dgm:spPr/>
    </dgm:pt>
    <dgm:pt modelId="{414AA33E-BEE1-47BA-89CD-BCC036FC953F}" type="pres">
      <dgm:prSet presAssocID="{4F4DE3F7-0595-4DC1-8746-84435F2362A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FFCCB-FC48-4446-9111-A2C49312B883}" type="pres">
      <dgm:prSet presAssocID="{4F4DE3F7-0595-4DC1-8746-84435F2362A1}" presName="rootConnector" presStyleLbl="node2" presStyleIdx="3" presStyleCnt="5"/>
      <dgm:spPr/>
    </dgm:pt>
    <dgm:pt modelId="{8764D6EE-4808-462A-B6BA-EDC38825894E}" type="pres">
      <dgm:prSet presAssocID="{4F4DE3F7-0595-4DC1-8746-84435F2362A1}" presName="hierChild4" presStyleCnt="0"/>
      <dgm:spPr/>
    </dgm:pt>
    <dgm:pt modelId="{A9731566-DB1A-46DE-BB0E-AB9808BE1B9B}" type="pres">
      <dgm:prSet presAssocID="{4F4DE3F7-0595-4DC1-8746-84435F2362A1}" presName="hierChild5" presStyleCnt="0"/>
      <dgm:spPr/>
    </dgm:pt>
    <dgm:pt modelId="{400E8152-B8CC-4BDB-B7F2-7931CFE836AA}" type="pres">
      <dgm:prSet presAssocID="{36795DBB-3B75-4C45-A409-ED8E4CF48C7F}" presName="Name37" presStyleLbl="parChTrans1D2" presStyleIdx="4" presStyleCnt="5"/>
      <dgm:spPr/>
    </dgm:pt>
    <dgm:pt modelId="{C893DC4B-2155-41E4-B04F-E8CD11B98F16}" type="pres">
      <dgm:prSet presAssocID="{E0FC4F83-65F4-49FF-B62E-2BBD5BFE6030}" presName="hierRoot2" presStyleCnt="0">
        <dgm:presLayoutVars>
          <dgm:hierBranch val="init"/>
        </dgm:presLayoutVars>
      </dgm:prSet>
      <dgm:spPr/>
    </dgm:pt>
    <dgm:pt modelId="{D061FE74-82D9-46F6-B6C7-F31100940E8B}" type="pres">
      <dgm:prSet presAssocID="{E0FC4F83-65F4-49FF-B62E-2BBD5BFE6030}" presName="rootComposite" presStyleCnt="0"/>
      <dgm:spPr/>
    </dgm:pt>
    <dgm:pt modelId="{6ED9E937-29C6-47EC-AAE4-7D5F15A2DA25}" type="pres">
      <dgm:prSet presAssocID="{E0FC4F83-65F4-49FF-B62E-2BBD5BFE6030}" presName="rootText" presStyleLbl="node2" presStyleIdx="4" presStyleCnt="5">
        <dgm:presLayoutVars>
          <dgm:chPref val="3"/>
        </dgm:presLayoutVars>
      </dgm:prSet>
      <dgm:spPr/>
    </dgm:pt>
    <dgm:pt modelId="{C2FF3CF2-6381-40F4-990A-7BA9D57115AA}" type="pres">
      <dgm:prSet presAssocID="{E0FC4F83-65F4-49FF-B62E-2BBD5BFE6030}" presName="rootConnector" presStyleLbl="node2" presStyleIdx="4" presStyleCnt="5"/>
      <dgm:spPr/>
    </dgm:pt>
    <dgm:pt modelId="{43A3B4BE-6949-428F-AC49-CAF191A369B5}" type="pres">
      <dgm:prSet presAssocID="{E0FC4F83-65F4-49FF-B62E-2BBD5BFE6030}" presName="hierChild4" presStyleCnt="0"/>
      <dgm:spPr/>
    </dgm:pt>
    <dgm:pt modelId="{6D8E6E40-8C84-436C-B6F7-2C4455BC278A}" type="pres">
      <dgm:prSet presAssocID="{E0FC4F83-65F4-49FF-B62E-2BBD5BFE6030}" presName="hierChild5" presStyleCnt="0"/>
      <dgm:spPr/>
    </dgm:pt>
    <dgm:pt modelId="{3EDC00FD-A9AD-4BC4-B2EE-99BB6C445C63}" type="pres">
      <dgm:prSet presAssocID="{2149E448-7873-45B2-AC5E-A55CE6901649}" presName="hierChild3" presStyleCnt="0"/>
      <dgm:spPr/>
    </dgm:pt>
  </dgm:ptLst>
  <dgm:cxnLst>
    <dgm:cxn modelId="{024D215A-EF4B-4CE2-A2BC-5CF5BD72C96F}" type="presOf" srcId="{D8B80B8E-F82C-4ADA-A3FF-B612D8C980C6}" destId="{23262748-B96D-4080-B8A7-2FD25DA7CC75}" srcOrd="0" destOrd="0" presId="urn:microsoft.com/office/officeart/2005/8/layout/orgChart1"/>
    <dgm:cxn modelId="{47C043F4-414B-48C4-9E7E-A545C37701CF}" type="presOf" srcId="{C0C744BD-31E2-409D-8AC8-4A3E8866629F}" destId="{090938DD-9A6D-4263-A2C4-19258A7E7901}" srcOrd="0" destOrd="0" presId="urn:microsoft.com/office/officeart/2005/8/layout/orgChart1"/>
    <dgm:cxn modelId="{C3DB3835-5C03-44F8-873C-A282B7AA10E6}" type="presOf" srcId="{36795DBB-3B75-4C45-A409-ED8E4CF48C7F}" destId="{400E8152-B8CC-4BDB-B7F2-7931CFE836AA}" srcOrd="0" destOrd="0" presId="urn:microsoft.com/office/officeart/2005/8/layout/orgChart1"/>
    <dgm:cxn modelId="{0913EB66-36D0-4AF7-91AE-81A96D778AF3}" srcId="{2149E448-7873-45B2-AC5E-A55CE6901649}" destId="{E0FC4F83-65F4-49FF-B62E-2BBD5BFE6030}" srcOrd="4" destOrd="0" parTransId="{36795DBB-3B75-4C45-A409-ED8E4CF48C7F}" sibTransId="{62372240-FB6E-4FDF-8AE9-53A6C104C45A}"/>
    <dgm:cxn modelId="{684919E1-150D-4C2C-834D-68BB834C644B}" type="presOf" srcId="{2149E448-7873-45B2-AC5E-A55CE6901649}" destId="{62F6C189-3437-46F5-A8F6-27380F93C5A5}" srcOrd="1" destOrd="0" presId="urn:microsoft.com/office/officeart/2005/8/layout/orgChart1"/>
    <dgm:cxn modelId="{AE0BA7B8-7993-4F45-B072-7363424641C8}" srcId="{FBF2648D-3670-4778-B390-282C17672C53}" destId="{2149E448-7873-45B2-AC5E-A55CE6901649}" srcOrd="0" destOrd="0" parTransId="{A1663C5D-4100-4CA7-9176-B13ACF25497B}" sibTransId="{605417B9-163E-470A-A286-DCAC435B7F9C}"/>
    <dgm:cxn modelId="{D37C3668-8821-42F8-A8B1-DA65F04529F6}" type="presOf" srcId="{E0FC4F83-65F4-49FF-B62E-2BBD5BFE6030}" destId="{6ED9E937-29C6-47EC-AAE4-7D5F15A2DA25}" srcOrd="0" destOrd="0" presId="urn:microsoft.com/office/officeart/2005/8/layout/orgChart1"/>
    <dgm:cxn modelId="{6A8A4E6F-DCF8-4318-AD26-89B7A3170744}" srcId="{2149E448-7873-45B2-AC5E-A55CE6901649}" destId="{3433A3C9-9C51-4229-8C83-E8E917221966}" srcOrd="2" destOrd="0" parTransId="{5091ECE0-8272-4A77-B515-87089366F89D}" sibTransId="{0B67183B-3658-4264-8F92-D060BDBA0300}"/>
    <dgm:cxn modelId="{FB7F55DB-2C9E-4C33-8951-042028DDF002}" type="presOf" srcId="{2741FB6D-1551-4CC5-97E1-BF08013A5F56}" destId="{4E53BAF8-8BE4-4EAD-9D35-D44316D0DB85}" srcOrd="0" destOrd="0" presId="urn:microsoft.com/office/officeart/2005/8/layout/orgChart1"/>
    <dgm:cxn modelId="{B6183573-61E3-4471-B65E-1EEA7B5A5AAF}" type="presOf" srcId="{3433A3C9-9C51-4229-8C83-E8E917221966}" destId="{292D7287-34E9-48F7-BA0F-9BB02536E352}" srcOrd="1" destOrd="0" presId="urn:microsoft.com/office/officeart/2005/8/layout/orgChart1"/>
    <dgm:cxn modelId="{2C9CCC2C-5A07-4B76-9E75-A518EEBB2EFD}" type="presOf" srcId="{5916FC29-70A2-4603-B0BB-8140C2F7451A}" destId="{68C384D7-1E18-4DFA-98F7-178FE48EC163}" srcOrd="0" destOrd="0" presId="urn:microsoft.com/office/officeart/2005/8/layout/orgChart1"/>
    <dgm:cxn modelId="{6891211C-6A45-4D3B-9353-2338C99E6952}" type="presOf" srcId="{FBF2648D-3670-4778-B390-282C17672C53}" destId="{9FB69C37-4113-4E71-8BEA-F9230C3AD3AD}" srcOrd="0" destOrd="0" presId="urn:microsoft.com/office/officeart/2005/8/layout/orgChart1"/>
    <dgm:cxn modelId="{0C5AB913-63E6-485E-A9FE-656B2DAF7A37}" srcId="{2149E448-7873-45B2-AC5E-A55CE6901649}" destId="{C0C744BD-31E2-409D-8AC8-4A3E8866629F}" srcOrd="1" destOrd="0" parTransId="{2741FB6D-1551-4CC5-97E1-BF08013A5F56}" sibTransId="{F9B6EF9B-42DB-48DE-B242-41DE4EAC46D7}"/>
    <dgm:cxn modelId="{CC682E04-E73F-4701-A8D2-4F12E3339C53}" type="presOf" srcId="{01075E45-978F-4755-8BEC-4FDFC8D01241}" destId="{58868FD1-8706-4021-8DF2-676DD1720E12}" srcOrd="0" destOrd="0" presId="urn:microsoft.com/office/officeart/2005/8/layout/orgChart1"/>
    <dgm:cxn modelId="{C41B8ABC-CB6A-4D54-A4AC-5D611E244E77}" type="presOf" srcId="{3433A3C9-9C51-4229-8C83-E8E917221966}" destId="{F381CBD4-8851-45B4-A5F3-778A4FE73A52}" srcOrd="0" destOrd="0" presId="urn:microsoft.com/office/officeart/2005/8/layout/orgChart1"/>
    <dgm:cxn modelId="{B8CA22A2-8D6B-4A96-9A53-BBD29CDA8147}" srcId="{2149E448-7873-45B2-AC5E-A55CE6901649}" destId="{4F4DE3F7-0595-4DC1-8746-84435F2362A1}" srcOrd="3" destOrd="0" parTransId="{01075E45-978F-4755-8BEC-4FDFC8D01241}" sibTransId="{A5720B5C-1A96-4E14-A9AA-3C66DB702981}"/>
    <dgm:cxn modelId="{50BEDF6D-4B38-4E26-B019-1AF5A3973B73}" type="presOf" srcId="{4F4DE3F7-0595-4DC1-8746-84435F2362A1}" destId="{414AA33E-BEE1-47BA-89CD-BCC036FC953F}" srcOrd="0" destOrd="0" presId="urn:microsoft.com/office/officeart/2005/8/layout/orgChart1"/>
    <dgm:cxn modelId="{AF539501-2BA0-4B2D-ADB9-EE70879C4E67}" type="presOf" srcId="{5091ECE0-8272-4A77-B515-87089366F89D}" destId="{38F48199-34AF-4971-B212-B4A6B8860963}" srcOrd="0" destOrd="0" presId="urn:microsoft.com/office/officeart/2005/8/layout/orgChart1"/>
    <dgm:cxn modelId="{6B905103-A4A9-4407-9DE4-A676D9A5779E}" srcId="{2149E448-7873-45B2-AC5E-A55CE6901649}" destId="{5916FC29-70A2-4603-B0BB-8140C2F7451A}" srcOrd="0" destOrd="0" parTransId="{D8B80B8E-F82C-4ADA-A3FF-B612D8C980C6}" sibTransId="{811F74E1-946D-4234-9C6F-83A9E9D7D346}"/>
    <dgm:cxn modelId="{B89BE7EA-6769-4F3B-AC6E-20BD9E51F2C2}" type="presOf" srcId="{2149E448-7873-45B2-AC5E-A55CE6901649}" destId="{34925473-B418-4A06-AF0A-67A9860EB30E}" srcOrd="0" destOrd="0" presId="urn:microsoft.com/office/officeart/2005/8/layout/orgChart1"/>
    <dgm:cxn modelId="{DEB9E9ED-B599-4B35-B685-12138A3E1863}" type="presOf" srcId="{C0C744BD-31E2-409D-8AC8-4A3E8866629F}" destId="{F5F9C415-29A6-402E-9C51-63A35B2F2434}" srcOrd="1" destOrd="0" presId="urn:microsoft.com/office/officeart/2005/8/layout/orgChart1"/>
    <dgm:cxn modelId="{2FEF172E-BB98-4DE6-B6BF-BC9B7296CA1E}" type="presOf" srcId="{4F4DE3F7-0595-4DC1-8746-84435F2362A1}" destId="{33CFFCCB-FC48-4446-9111-A2C49312B883}" srcOrd="1" destOrd="0" presId="urn:microsoft.com/office/officeart/2005/8/layout/orgChart1"/>
    <dgm:cxn modelId="{AE219F65-691C-4D7B-ADAE-2BBE4E09FB2B}" type="presOf" srcId="{E0FC4F83-65F4-49FF-B62E-2BBD5BFE6030}" destId="{C2FF3CF2-6381-40F4-990A-7BA9D57115AA}" srcOrd="1" destOrd="0" presId="urn:microsoft.com/office/officeart/2005/8/layout/orgChart1"/>
    <dgm:cxn modelId="{8FBDA10F-F840-4EF1-B268-E3BE585D24F3}" type="presOf" srcId="{5916FC29-70A2-4603-B0BB-8140C2F7451A}" destId="{41120F60-D152-4ECE-8AC2-815758F3502A}" srcOrd="1" destOrd="0" presId="urn:microsoft.com/office/officeart/2005/8/layout/orgChart1"/>
    <dgm:cxn modelId="{A178026F-A7A7-41EE-BD3F-41A76C53686A}" type="presParOf" srcId="{9FB69C37-4113-4E71-8BEA-F9230C3AD3AD}" destId="{7AD9916D-1271-4C7A-AF4A-A0D997B5C74C}" srcOrd="0" destOrd="0" presId="urn:microsoft.com/office/officeart/2005/8/layout/orgChart1"/>
    <dgm:cxn modelId="{95CF4669-364F-40A2-B0FA-F55D96347C17}" type="presParOf" srcId="{7AD9916D-1271-4C7A-AF4A-A0D997B5C74C}" destId="{03A7E676-122C-4FD0-90B8-31361AF9C6A1}" srcOrd="0" destOrd="0" presId="urn:microsoft.com/office/officeart/2005/8/layout/orgChart1"/>
    <dgm:cxn modelId="{9CC18FC0-0711-44C5-9A9E-A3C96A64B1BA}" type="presParOf" srcId="{03A7E676-122C-4FD0-90B8-31361AF9C6A1}" destId="{34925473-B418-4A06-AF0A-67A9860EB30E}" srcOrd="0" destOrd="0" presId="urn:microsoft.com/office/officeart/2005/8/layout/orgChart1"/>
    <dgm:cxn modelId="{D79D54D1-8E5B-4830-BDE8-61F8113CDB78}" type="presParOf" srcId="{03A7E676-122C-4FD0-90B8-31361AF9C6A1}" destId="{62F6C189-3437-46F5-A8F6-27380F93C5A5}" srcOrd="1" destOrd="0" presId="urn:microsoft.com/office/officeart/2005/8/layout/orgChart1"/>
    <dgm:cxn modelId="{19388AC9-3502-44DA-83FF-10137BBDA6A3}" type="presParOf" srcId="{7AD9916D-1271-4C7A-AF4A-A0D997B5C74C}" destId="{BA3FE4D2-D0ED-4AFF-87CA-81E2D3A9296D}" srcOrd="1" destOrd="0" presId="urn:microsoft.com/office/officeart/2005/8/layout/orgChart1"/>
    <dgm:cxn modelId="{189D1492-6F1F-4D3C-88E1-4A0680999DEA}" type="presParOf" srcId="{BA3FE4D2-D0ED-4AFF-87CA-81E2D3A9296D}" destId="{23262748-B96D-4080-B8A7-2FD25DA7CC75}" srcOrd="0" destOrd="0" presId="urn:microsoft.com/office/officeart/2005/8/layout/orgChart1"/>
    <dgm:cxn modelId="{4C5F5678-F5C5-46E6-A1FF-E7792AD6E9DA}" type="presParOf" srcId="{BA3FE4D2-D0ED-4AFF-87CA-81E2D3A9296D}" destId="{783B329F-7FF9-4159-B226-BCBB60E3417E}" srcOrd="1" destOrd="0" presId="urn:microsoft.com/office/officeart/2005/8/layout/orgChart1"/>
    <dgm:cxn modelId="{21375C49-7744-44F1-B261-98A03D612F1F}" type="presParOf" srcId="{783B329F-7FF9-4159-B226-BCBB60E3417E}" destId="{D3601763-51F3-46B2-BA2C-19D6AE2BC2DB}" srcOrd="0" destOrd="0" presId="urn:microsoft.com/office/officeart/2005/8/layout/orgChart1"/>
    <dgm:cxn modelId="{F8010A27-E417-416E-9CAD-78C75D84A296}" type="presParOf" srcId="{D3601763-51F3-46B2-BA2C-19D6AE2BC2DB}" destId="{68C384D7-1E18-4DFA-98F7-178FE48EC163}" srcOrd="0" destOrd="0" presId="urn:microsoft.com/office/officeart/2005/8/layout/orgChart1"/>
    <dgm:cxn modelId="{F1EBAAE8-1147-4FB3-924D-11A07906EE96}" type="presParOf" srcId="{D3601763-51F3-46B2-BA2C-19D6AE2BC2DB}" destId="{41120F60-D152-4ECE-8AC2-815758F3502A}" srcOrd="1" destOrd="0" presId="urn:microsoft.com/office/officeart/2005/8/layout/orgChart1"/>
    <dgm:cxn modelId="{A74B22CC-9B30-4217-B266-598C2B339685}" type="presParOf" srcId="{783B329F-7FF9-4159-B226-BCBB60E3417E}" destId="{BA9D8391-412B-47D6-9F03-B9974DA532E2}" srcOrd="1" destOrd="0" presId="urn:microsoft.com/office/officeart/2005/8/layout/orgChart1"/>
    <dgm:cxn modelId="{9660CB77-02BA-48F7-BA1C-24242D73E608}" type="presParOf" srcId="{783B329F-7FF9-4159-B226-BCBB60E3417E}" destId="{900AB8CE-89C5-49FE-A9A2-2967802BAFC3}" srcOrd="2" destOrd="0" presId="urn:microsoft.com/office/officeart/2005/8/layout/orgChart1"/>
    <dgm:cxn modelId="{CF75312E-E5A3-419F-B9B6-6F8806C457FE}" type="presParOf" srcId="{BA3FE4D2-D0ED-4AFF-87CA-81E2D3A9296D}" destId="{4E53BAF8-8BE4-4EAD-9D35-D44316D0DB85}" srcOrd="2" destOrd="0" presId="urn:microsoft.com/office/officeart/2005/8/layout/orgChart1"/>
    <dgm:cxn modelId="{5B91F146-F5FC-4438-AE1A-1D4AA04EDA80}" type="presParOf" srcId="{BA3FE4D2-D0ED-4AFF-87CA-81E2D3A9296D}" destId="{2F7CFB02-496E-43C0-82BB-0755849F6758}" srcOrd="3" destOrd="0" presId="urn:microsoft.com/office/officeart/2005/8/layout/orgChart1"/>
    <dgm:cxn modelId="{F2A76D1C-186B-4CAE-AB29-3B0F33911FDE}" type="presParOf" srcId="{2F7CFB02-496E-43C0-82BB-0755849F6758}" destId="{1C0C5A3D-7A6F-45DA-8E18-682E6205A516}" srcOrd="0" destOrd="0" presId="urn:microsoft.com/office/officeart/2005/8/layout/orgChart1"/>
    <dgm:cxn modelId="{3CED952C-C6A1-486F-A125-2CA0EBDA5BB4}" type="presParOf" srcId="{1C0C5A3D-7A6F-45DA-8E18-682E6205A516}" destId="{090938DD-9A6D-4263-A2C4-19258A7E7901}" srcOrd="0" destOrd="0" presId="urn:microsoft.com/office/officeart/2005/8/layout/orgChart1"/>
    <dgm:cxn modelId="{22E4351B-1827-4101-8F87-7CAC0BB198E0}" type="presParOf" srcId="{1C0C5A3D-7A6F-45DA-8E18-682E6205A516}" destId="{F5F9C415-29A6-402E-9C51-63A35B2F2434}" srcOrd="1" destOrd="0" presId="urn:microsoft.com/office/officeart/2005/8/layout/orgChart1"/>
    <dgm:cxn modelId="{FD04EFCD-BF88-449C-A5F9-D22282135093}" type="presParOf" srcId="{2F7CFB02-496E-43C0-82BB-0755849F6758}" destId="{B0B9355B-B815-4A39-819D-99675CBE8442}" srcOrd="1" destOrd="0" presId="urn:microsoft.com/office/officeart/2005/8/layout/orgChart1"/>
    <dgm:cxn modelId="{0053C5DD-037B-4494-95E2-67BBDC26D920}" type="presParOf" srcId="{2F7CFB02-496E-43C0-82BB-0755849F6758}" destId="{40969D5F-C286-4262-8407-2C595A72DFDB}" srcOrd="2" destOrd="0" presId="urn:microsoft.com/office/officeart/2005/8/layout/orgChart1"/>
    <dgm:cxn modelId="{8CE4560B-9967-4ED3-B167-7C18DC31F328}" type="presParOf" srcId="{BA3FE4D2-D0ED-4AFF-87CA-81E2D3A9296D}" destId="{38F48199-34AF-4971-B212-B4A6B8860963}" srcOrd="4" destOrd="0" presId="urn:microsoft.com/office/officeart/2005/8/layout/orgChart1"/>
    <dgm:cxn modelId="{34BE4779-195E-49B9-A734-C115274C65A8}" type="presParOf" srcId="{BA3FE4D2-D0ED-4AFF-87CA-81E2D3A9296D}" destId="{EF671DA7-2371-4CDC-9EE3-4D1253038DDE}" srcOrd="5" destOrd="0" presId="urn:microsoft.com/office/officeart/2005/8/layout/orgChart1"/>
    <dgm:cxn modelId="{603A49DB-FA3A-4129-BAAE-4641E95586E0}" type="presParOf" srcId="{EF671DA7-2371-4CDC-9EE3-4D1253038DDE}" destId="{58223C65-CDCB-428C-9F9D-0A3961F3357A}" srcOrd="0" destOrd="0" presId="urn:microsoft.com/office/officeart/2005/8/layout/orgChart1"/>
    <dgm:cxn modelId="{179394BA-40D7-413C-B7DF-37A7ACB24795}" type="presParOf" srcId="{58223C65-CDCB-428C-9F9D-0A3961F3357A}" destId="{F381CBD4-8851-45B4-A5F3-778A4FE73A52}" srcOrd="0" destOrd="0" presId="urn:microsoft.com/office/officeart/2005/8/layout/orgChart1"/>
    <dgm:cxn modelId="{D40D2328-F3AE-424C-AEA6-4FD0B8CE0E44}" type="presParOf" srcId="{58223C65-CDCB-428C-9F9D-0A3961F3357A}" destId="{292D7287-34E9-48F7-BA0F-9BB02536E352}" srcOrd="1" destOrd="0" presId="urn:microsoft.com/office/officeart/2005/8/layout/orgChart1"/>
    <dgm:cxn modelId="{1745EB62-8C9A-4C97-A2B4-B1C44F640810}" type="presParOf" srcId="{EF671DA7-2371-4CDC-9EE3-4D1253038DDE}" destId="{53897233-D306-4EFD-B4AE-842D787187C9}" srcOrd="1" destOrd="0" presId="urn:microsoft.com/office/officeart/2005/8/layout/orgChart1"/>
    <dgm:cxn modelId="{DA667BE4-BD9F-4D63-9960-422E02632B27}" type="presParOf" srcId="{EF671DA7-2371-4CDC-9EE3-4D1253038DDE}" destId="{0922E3F6-EA31-435B-A4A9-3677F8785F00}" srcOrd="2" destOrd="0" presId="urn:microsoft.com/office/officeart/2005/8/layout/orgChart1"/>
    <dgm:cxn modelId="{FDEDDECA-A93E-47F5-B161-34CEF96EE268}" type="presParOf" srcId="{BA3FE4D2-D0ED-4AFF-87CA-81E2D3A9296D}" destId="{58868FD1-8706-4021-8DF2-676DD1720E12}" srcOrd="6" destOrd="0" presId="urn:microsoft.com/office/officeart/2005/8/layout/orgChart1"/>
    <dgm:cxn modelId="{396A3D9D-5188-4969-A0BB-6B22E3C61B21}" type="presParOf" srcId="{BA3FE4D2-D0ED-4AFF-87CA-81E2D3A9296D}" destId="{015C71FB-73C8-4E5A-81B8-D93E9F782938}" srcOrd="7" destOrd="0" presId="urn:microsoft.com/office/officeart/2005/8/layout/orgChart1"/>
    <dgm:cxn modelId="{EF4477E7-E13B-4B36-B0A6-F71C217204F7}" type="presParOf" srcId="{015C71FB-73C8-4E5A-81B8-D93E9F782938}" destId="{AC17E082-FD38-4D57-9BC4-6887675F5ED6}" srcOrd="0" destOrd="0" presId="urn:microsoft.com/office/officeart/2005/8/layout/orgChart1"/>
    <dgm:cxn modelId="{AA1344D8-830C-47D7-B620-71D6F5D88663}" type="presParOf" srcId="{AC17E082-FD38-4D57-9BC4-6887675F5ED6}" destId="{414AA33E-BEE1-47BA-89CD-BCC036FC953F}" srcOrd="0" destOrd="0" presId="urn:microsoft.com/office/officeart/2005/8/layout/orgChart1"/>
    <dgm:cxn modelId="{0BC2C4DF-3CCD-494B-90A6-BD36E7EA9D1E}" type="presParOf" srcId="{AC17E082-FD38-4D57-9BC4-6887675F5ED6}" destId="{33CFFCCB-FC48-4446-9111-A2C49312B883}" srcOrd="1" destOrd="0" presId="urn:microsoft.com/office/officeart/2005/8/layout/orgChart1"/>
    <dgm:cxn modelId="{0D28E0CB-A561-4507-AA03-562E006D1B51}" type="presParOf" srcId="{015C71FB-73C8-4E5A-81B8-D93E9F782938}" destId="{8764D6EE-4808-462A-B6BA-EDC38825894E}" srcOrd="1" destOrd="0" presId="urn:microsoft.com/office/officeart/2005/8/layout/orgChart1"/>
    <dgm:cxn modelId="{3EB69794-3489-4C5F-9D1F-7C3FEE6CD72C}" type="presParOf" srcId="{015C71FB-73C8-4E5A-81B8-D93E9F782938}" destId="{A9731566-DB1A-46DE-BB0E-AB9808BE1B9B}" srcOrd="2" destOrd="0" presId="urn:microsoft.com/office/officeart/2005/8/layout/orgChart1"/>
    <dgm:cxn modelId="{496D727D-90E7-4612-BE10-7073E787A1E8}" type="presParOf" srcId="{BA3FE4D2-D0ED-4AFF-87CA-81E2D3A9296D}" destId="{400E8152-B8CC-4BDB-B7F2-7931CFE836AA}" srcOrd="8" destOrd="0" presId="urn:microsoft.com/office/officeart/2005/8/layout/orgChart1"/>
    <dgm:cxn modelId="{8FDC93A7-FF5C-4F14-B715-79722E2D070A}" type="presParOf" srcId="{BA3FE4D2-D0ED-4AFF-87CA-81E2D3A9296D}" destId="{C893DC4B-2155-41E4-B04F-E8CD11B98F16}" srcOrd="9" destOrd="0" presId="urn:microsoft.com/office/officeart/2005/8/layout/orgChart1"/>
    <dgm:cxn modelId="{F0E69B53-78DE-483A-9A2C-BFD0EF88C9C1}" type="presParOf" srcId="{C893DC4B-2155-41E4-B04F-E8CD11B98F16}" destId="{D061FE74-82D9-46F6-B6C7-F31100940E8B}" srcOrd="0" destOrd="0" presId="urn:microsoft.com/office/officeart/2005/8/layout/orgChart1"/>
    <dgm:cxn modelId="{D8C05FF2-12F7-4C91-9E0B-2FFE472174C8}" type="presParOf" srcId="{D061FE74-82D9-46F6-B6C7-F31100940E8B}" destId="{6ED9E937-29C6-47EC-AAE4-7D5F15A2DA25}" srcOrd="0" destOrd="0" presId="urn:microsoft.com/office/officeart/2005/8/layout/orgChart1"/>
    <dgm:cxn modelId="{B3820475-732C-42B2-85E2-63F35053A3C7}" type="presParOf" srcId="{D061FE74-82D9-46F6-B6C7-F31100940E8B}" destId="{C2FF3CF2-6381-40F4-990A-7BA9D57115AA}" srcOrd="1" destOrd="0" presId="urn:microsoft.com/office/officeart/2005/8/layout/orgChart1"/>
    <dgm:cxn modelId="{99902153-750E-44EA-AD28-66CF99B53BF7}" type="presParOf" srcId="{C893DC4B-2155-41E4-B04F-E8CD11B98F16}" destId="{43A3B4BE-6949-428F-AC49-CAF191A369B5}" srcOrd="1" destOrd="0" presId="urn:microsoft.com/office/officeart/2005/8/layout/orgChart1"/>
    <dgm:cxn modelId="{3B8CAD31-9615-4A24-8976-B8A268D76B52}" type="presParOf" srcId="{C893DC4B-2155-41E4-B04F-E8CD11B98F16}" destId="{6D8E6E40-8C84-436C-B6F7-2C4455BC278A}" srcOrd="2" destOrd="0" presId="urn:microsoft.com/office/officeart/2005/8/layout/orgChart1"/>
    <dgm:cxn modelId="{2BF79D9B-BB9F-4C63-A604-3C8AF273E00D}" type="presParOf" srcId="{7AD9916D-1271-4C7A-AF4A-A0D997B5C74C}" destId="{3EDC00FD-A9AD-4BC4-B2EE-99BB6C445C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F2648D-3670-4778-B390-282C17672C53}" type="doc">
      <dgm:prSet loTypeId="urn:microsoft.com/office/officeart/2005/8/layout/orgChart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149E448-7873-45B2-AC5E-A55CE6901649}">
      <dgm:prSet phldrT="[Text]"/>
      <dgm:spPr/>
      <dgm:t>
        <a:bodyPr/>
        <a:lstStyle/>
        <a:p>
          <a:r>
            <a:rPr lang="en-US" dirty="0" smtClean="0"/>
            <a:t>In which scale do you want to work?</a:t>
          </a:r>
          <a:endParaRPr lang="en-US" dirty="0"/>
        </a:p>
      </dgm:t>
    </dgm:pt>
    <dgm:pt modelId="{A1663C5D-4100-4CA7-9176-B13ACF25497B}" type="parTrans" cxnId="{AE0BA7B8-7993-4F45-B072-7363424641C8}">
      <dgm:prSet/>
      <dgm:spPr/>
      <dgm:t>
        <a:bodyPr/>
        <a:lstStyle/>
        <a:p>
          <a:endParaRPr lang="en-US"/>
        </a:p>
      </dgm:t>
    </dgm:pt>
    <dgm:pt modelId="{605417B9-163E-470A-A286-DCAC435B7F9C}" type="sibTrans" cxnId="{AE0BA7B8-7993-4F45-B072-7363424641C8}">
      <dgm:prSet/>
      <dgm:spPr/>
      <dgm:t>
        <a:bodyPr/>
        <a:lstStyle/>
        <a:p>
          <a:endParaRPr lang="en-US"/>
        </a:p>
      </dgm:t>
    </dgm:pt>
    <dgm:pt modelId="{5916FC29-70A2-4603-B0BB-8140C2F7451A}">
      <dgm:prSet phldrT="[Text]"/>
      <dgm:spPr/>
      <dgm:t>
        <a:bodyPr/>
        <a:lstStyle/>
        <a:p>
          <a:r>
            <a:rPr lang="en-US" dirty="0" smtClean="0"/>
            <a:t>Infrastructure scale</a:t>
          </a:r>
          <a:endParaRPr lang="en-US" dirty="0"/>
        </a:p>
      </dgm:t>
    </dgm:pt>
    <dgm:pt modelId="{D8B80B8E-F82C-4ADA-A3FF-B612D8C980C6}" type="parTrans" cxnId="{6B905103-A4A9-4407-9DE4-A676D9A5779E}">
      <dgm:prSet/>
      <dgm:spPr/>
      <dgm:t>
        <a:bodyPr/>
        <a:lstStyle/>
        <a:p>
          <a:endParaRPr lang="en-US"/>
        </a:p>
      </dgm:t>
    </dgm:pt>
    <dgm:pt modelId="{811F74E1-946D-4234-9C6F-83A9E9D7D346}" type="sibTrans" cxnId="{6B905103-A4A9-4407-9DE4-A676D9A5779E}">
      <dgm:prSet/>
      <dgm:spPr/>
      <dgm:t>
        <a:bodyPr/>
        <a:lstStyle/>
        <a:p>
          <a:endParaRPr lang="en-US"/>
        </a:p>
      </dgm:t>
    </dgm:pt>
    <dgm:pt modelId="{C0C744BD-31E2-409D-8AC8-4A3E8866629F}">
      <dgm:prSet phldrT="[Text]"/>
      <dgm:spPr/>
      <dgm:t>
        <a:bodyPr/>
        <a:lstStyle/>
        <a:p>
          <a:r>
            <a:rPr lang="en-US" dirty="0" smtClean="0"/>
            <a:t>City scale</a:t>
          </a:r>
          <a:endParaRPr lang="en-US" dirty="0"/>
        </a:p>
      </dgm:t>
    </dgm:pt>
    <dgm:pt modelId="{2741FB6D-1551-4CC5-97E1-BF08013A5F56}" type="parTrans" cxnId="{0C5AB913-63E6-485E-A9FE-656B2DAF7A37}">
      <dgm:prSet/>
      <dgm:spPr/>
      <dgm:t>
        <a:bodyPr/>
        <a:lstStyle/>
        <a:p>
          <a:endParaRPr lang="en-US"/>
        </a:p>
      </dgm:t>
    </dgm:pt>
    <dgm:pt modelId="{F9B6EF9B-42DB-48DE-B242-41DE4EAC46D7}" type="sibTrans" cxnId="{0C5AB913-63E6-485E-A9FE-656B2DAF7A37}">
      <dgm:prSet/>
      <dgm:spPr/>
      <dgm:t>
        <a:bodyPr/>
        <a:lstStyle/>
        <a:p>
          <a:endParaRPr lang="en-US"/>
        </a:p>
      </dgm:t>
    </dgm:pt>
    <dgm:pt modelId="{3433A3C9-9C51-4229-8C83-E8E917221966}">
      <dgm:prSet phldrT="[Text]"/>
      <dgm:spPr/>
      <dgm:t>
        <a:bodyPr/>
        <a:lstStyle/>
        <a:p>
          <a:r>
            <a:rPr lang="en-US" dirty="0" smtClean="0"/>
            <a:t>District or neighborhood scale </a:t>
          </a:r>
          <a:endParaRPr lang="en-US" dirty="0"/>
        </a:p>
      </dgm:t>
    </dgm:pt>
    <dgm:pt modelId="{5091ECE0-8272-4A77-B515-87089366F89D}" type="parTrans" cxnId="{6A8A4E6F-DCF8-4318-AD26-89B7A3170744}">
      <dgm:prSet/>
      <dgm:spPr/>
      <dgm:t>
        <a:bodyPr/>
        <a:lstStyle/>
        <a:p>
          <a:endParaRPr lang="en-US"/>
        </a:p>
      </dgm:t>
    </dgm:pt>
    <dgm:pt modelId="{0B67183B-3658-4264-8F92-D060BDBA0300}" type="sibTrans" cxnId="{6A8A4E6F-DCF8-4318-AD26-89B7A3170744}">
      <dgm:prSet/>
      <dgm:spPr/>
      <dgm:t>
        <a:bodyPr/>
        <a:lstStyle/>
        <a:p>
          <a:endParaRPr lang="en-US"/>
        </a:p>
      </dgm:t>
    </dgm:pt>
    <dgm:pt modelId="{4F4DE3F7-0595-4DC1-8746-84435F2362A1}">
      <dgm:prSet/>
      <dgm:spPr/>
      <dgm:t>
        <a:bodyPr/>
        <a:lstStyle/>
        <a:p>
          <a:r>
            <a:rPr lang="en-US" dirty="0" smtClean="0"/>
            <a:t>Building scale</a:t>
          </a:r>
          <a:endParaRPr lang="en-US" dirty="0"/>
        </a:p>
      </dgm:t>
    </dgm:pt>
    <dgm:pt modelId="{01075E45-978F-4755-8BEC-4FDFC8D01241}" type="parTrans" cxnId="{B8CA22A2-8D6B-4A96-9A53-BBD29CDA8147}">
      <dgm:prSet/>
      <dgm:spPr/>
      <dgm:t>
        <a:bodyPr/>
        <a:lstStyle/>
        <a:p>
          <a:endParaRPr lang="en-US"/>
        </a:p>
      </dgm:t>
    </dgm:pt>
    <dgm:pt modelId="{A5720B5C-1A96-4E14-A9AA-3C66DB702981}" type="sibTrans" cxnId="{B8CA22A2-8D6B-4A96-9A53-BBD29CDA8147}">
      <dgm:prSet/>
      <dgm:spPr/>
      <dgm:t>
        <a:bodyPr/>
        <a:lstStyle/>
        <a:p>
          <a:endParaRPr lang="en-US"/>
        </a:p>
      </dgm:t>
    </dgm:pt>
    <dgm:pt modelId="{9FB69C37-4113-4E71-8BEA-F9230C3AD3AD}" type="pres">
      <dgm:prSet presAssocID="{FBF2648D-3670-4778-B390-282C17672C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D9916D-1271-4C7A-AF4A-A0D997B5C74C}" type="pres">
      <dgm:prSet presAssocID="{2149E448-7873-45B2-AC5E-A55CE6901649}" presName="hierRoot1" presStyleCnt="0">
        <dgm:presLayoutVars>
          <dgm:hierBranch val="init"/>
        </dgm:presLayoutVars>
      </dgm:prSet>
      <dgm:spPr/>
    </dgm:pt>
    <dgm:pt modelId="{03A7E676-122C-4FD0-90B8-31361AF9C6A1}" type="pres">
      <dgm:prSet presAssocID="{2149E448-7873-45B2-AC5E-A55CE6901649}" presName="rootComposite1" presStyleCnt="0"/>
      <dgm:spPr/>
    </dgm:pt>
    <dgm:pt modelId="{34925473-B418-4A06-AF0A-67A9860EB30E}" type="pres">
      <dgm:prSet presAssocID="{2149E448-7873-45B2-AC5E-A55CE690164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6C189-3437-46F5-A8F6-27380F93C5A5}" type="pres">
      <dgm:prSet presAssocID="{2149E448-7873-45B2-AC5E-A55CE6901649}" presName="rootConnector1" presStyleLbl="node1" presStyleIdx="0" presStyleCnt="0"/>
      <dgm:spPr/>
    </dgm:pt>
    <dgm:pt modelId="{BA3FE4D2-D0ED-4AFF-87CA-81E2D3A9296D}" type="pres">
      <dgm:prSet presAssocID="{2149E448-7873-45B2-AC5E-A55CE6901649}" presName="hierChild2" presStyleCnt="0"/>
      <dgm:spPr/>
    </dgm:pt>
    <dgm:pt modelId="{23262748-B96D-4080-B8A7-2FD25DA7CC75}" type="pres">
      <dgm:prSet presAssocID="{D8B80B8E-F82C-4ADA-A3FF-B612D8C980C6}" presName="Name37" presStyleLbl="parChTrans1D2" presStyleIdx="0" presStyleCnt="4"/>
      <dgm:spPr/>
    </dgm:pt>
    <dgm:pt modelId="{783B329F-7FF9-4159-B226-BCBB60E3417E}" type="pres">
      <dgm:prSet presAssocID="{5916FC29-70A2-4603-B0BB-8140C2F7451A}" presName="hierRoot2" presStyleCnt="0">
        <dgm:presLayoutVars>
          <dgm:hierBranch val="init"/>
        </dgm:presLayoutVars>
      </dgm:prSet>
      <dgm:spPr/>
    </dgm:pt>
    <dgm:pt modelId="{D3601763-51F3-46B2-BA2C-19D6AE2BC2DB}" type="pres">
      <dgm:prSet presAssocID="{5916FC29-70A2-4603-B0BB-8140C2F7451A}" presName="rootComposite" presStyleCnt="0"/>
      <dgm:spPr/>
    </dgm:pt>
    <dgm:pt modelId="{68C384D7-1E18-4DFA-98F7-178FE48EC163}" type="pres">
      <dgm:prSet presAssocID="{5916FC29-70A2-4603-B0BB-8140C2F7451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120F60-D152-4ECE-8AC2-815758F3502A}" type="pres">
      <dgm:prSet presAssocID="{5916FC29-70A2-4603-B0BB-8140C2F7451A}" presName="rootConnector" presStyleLbl="node2" presStyleIdx="0" presStyleCnt="4"/>
      <dgm:spPr/>
    </dgm:pt>
    <dgm:pt modelId="{BA9D8391-412B-47D6-9F03-B9974DA532E2}" type="pres">
      <dgm:prSet presAssocID="{5916FC29-70A2-4603-B0BB-8140C2F7451A}" presName="hierChild4" presStyleCnt="0"/>
      <dgm:spPr/>
    </dgm:pt>
    <dgm:pt modelId="{900AB8CE-89C5-49FE-A9A2-2967802BAFC3}" type="pres">
      <dgm:prSet presAssocID="{5916FC29-70A2-4603-B0BB-8140C2F7451A}" presName="hierChild5" presStyleCnt="0"/>
      <dgm:spPr/>
    </dgm:pt>
    <dgm:pt modelId="{4E53BAF8-8BE4-4EAD-9D35-D44316D0DB85}" type="pres">
      <dgm:prSet presAssocID="{2741FB6D-1551-4CC5-97E1-BF08013A5F56}" presName="Name37" presStyleLbl="parChTrans1D2" presStyleIdx="1" presStyleCnt="4"/>
      <dgm:spPr/>
    </dgm:pt>
    <dgm:pt modelId="{2F7CFB02-496E-43C0-82BB-0755849F6758}" type="pres">
      <dgm:prSet presAssocID="{C0C744BD-31E2-409D-8AC8-4A3E8866629F}" presName="hierRoot2" presStyleCnt="0">
        <dgm:presLayoutVars>
          <dgm:hierBranch val="init"/>
        </dgm:presLayoutVars>
      </dgm:prSet>
      <dgm:spPr/>
    </dgm:pt>
    <dgm:pt modelId="{1C0C5A3D-7A6F-45DA-8E18-682E6205A516}" type="pres">
      <dgm:prSet presAssocID="{C0C744BD-31E2-409D-8AC8-4A3E8866629F}" presName="rootComposite" presStyleCnt="0"/>
      <dgm:spPr/>
    </dgm:pt>
    <dgm:pt modelId="{090938DD-9A6D-4263-A2C4-19258A7E7901}" type="pres">
      <dgm:prSet presAssocID="{C0C744BD-31E2-409D-8AC8-4A3E8866629F}" presName="rootText" presStyleLbl="node2" presStyleIdx="1" presStyleCnt="4">
        <dgm:presLayoutVars>
          <dgm:chPref val="3"/>
        </dgm:presLayoutVars>
      </dgm:prSet>
      <dgm:spPr/>
    </dgm:pt>
    <dgm:pt modelId="{F5F9C415-29A6-402E-9C51-63A35B2F2434}" type="pres">
      <dgm:prSet presAssocID="{C0C744BD-31E2-409D-8AC8-4A3E8866629F}" presName="rootConnector" presStyleLbl="node2" presStyleIdx="1" presStyleCnt="4"/>
      <dgm:spPr/>
    </dgm:pt>
    <dgm:pt modelId="{B0B9355B-B815-4A39-819D-99675CBE8442}" type="pres">
      <dgm:prSet presAssocID="{C0C744BD-31E2-409D-8AC8-4A3E8866629F}" presName="hierChild4" presStyleCnt="0"/>
      <dgm:spPr/>
    </dgm:pt>
    <dgm:pt modelId="{40969D5F-C286-4262-8407-2C595A72DFDB}" type="pres">
      <dgm:prSet presAssocID="{C0C744BD-31E2-409D-8AC8-4A3E8866629F}" presName="hierChild5" presStyleCnt="0"/>
      <dgm:spPr/>
    </dgm:pt>
    <dgm:pt modelId="{38F48199-34AF-4971-B212-B4A6B8860963}" type="pres">
      <dgm:prSet presAssocID="{5091ECE0-8272-4A77-B515-87089366F89D}" presName="Name37" presStyleLbl="parChTrans1D2" presStyleIdx="2" presStyleCnt="4"/>
      <dgm:spPr/>
    </dgm:pt>
    <dgm:pt modelId="{EF671DA7-2371-4CDC-9EE3-4D1253038DDE}" type="pres">
      <dgm:prSet presAssocID="{3433A3C9-9C51-4229-8C83-E8E917221966}" presName="hierRoot2" presStyleCnt="0">
        <dgm:presLayoutVars>
          <dgm:hierBranch val="init"/>
        </dgm:presLayoutVars>
      </dgm:prSet>
      <dgm:spPr/>
    </dgm:pt>
    <dgm:pt modelId="{58223C65-CDCB-428C-9F9D-0A3961F3357A}" type="pres">
      <dgm:prSet presAssocID="{3433A3C9-9C51-4229-8C83-E8E917221966}" presName="rootComposite" presStyleCnt="0"/>
      <dgm:spPr/>
    </dgm:pt>
    <dgm:pt modelId="{F381CBD4-8851-45B4-A5F3-778A4FE73A52}" type="pres">
      <dgm:prSet presAssocID="{3433A3C9-9C51-4229-8C83-E8E91722196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2D7287-34E9-48F7-BA0F-9BB02536E352}" type="pres">
      <dgm:prSet presAssocID="{3433A3C9-9C51-4229-8C83-E8E917221966}" presName="rootConnector" presStyleLbl="node2" presStyleIdx="2" presStyleCnt="4"/>
      <dgm:spPr/>
    </dgm:pt>
    <dgm:pt modelId="{53897233-D306-4EFD-B4AE-842D787187C9}" type="pres">
      <dgm:prSet presAssocID="{3433A3C9-9C51-4229-8C83-E8E917221966}" presName="hierChild4" presStyleCnt="0"/>
      <dgm:spPr/>
    </dgm:pt>
    <dgm:pt modelId="{0922E3F6-EA31-435B-A4A9-3677F8785F00}" type="pres">
      <dgm:prSet presAssocID="{3433A3C9-9C51-4229-8C83-E8E917221966}" presName="hierChild5" presStyleCnt="0"/>
      <dgm:spPr/>
    </dgm:pt>
    <dgm:pt modelId="{58868FD1-8706-4021-8DF2-676DD1720E12}" type="pres">
      <dgm:prSet presAssocID="{01075E45-978F-4755-8BEC-4FDFC8D01241}" presName="Name37" presStyleLbl="parChTrans1D2" presStyleIdx="3" presStyleCnt="4"/>
      <dgm:spPr/>
    </dgm:pt>
    <dgm:pt modelId="{015C71FB-73C8-4E5A-81B8-D93E9F782938}" type="pres">
      <dgm:prSet presAssocID="{4F4DE3F7-0595-4DC1-8746-84435F2362A1}" presName="hierRoot2" presStyleCnt="0">
        <dgm:presLayoutVars>
          <dgm:hierBranch val="init"/>
        </dgm:presLayoutVars>
      </dgm:prSet>
      <dgm:spPr/>
    </dgm:pt>
    <dgm:pt modelId="{AC17E082-FD38-4D57-9BC4-6887675F5ED6}" type="pres">
      <dgm:prSet presAssocID="{4F4DE3F7-0595-4DC1-8746-84435F2362A1}" presName="rootComposite" presStyleCnt="0"/>
      <dgm:spPr/>
    </dgm:pt>
    <dgm:pt modelId="{414AA33E-BEE1-47BA-89CD-BCC036FC953F}" type="pres">
      <dgm:prSet presAssocID="{4F4DE3F7-0595-4DC1-8746-84435F2362A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FFCCB-FC48-4446-9111-A2C49312B883}" type="pres">
      <dgm:prSet presAssocID="{4F4DE3F7-0595-4DC1-8746-84435F2362A1}" presName="rootConnector" presStyleLbl="node2" presStyleIdx="3" presStyleCnt="4"/>
      <dgm:spPr/>
    </dgm:pt>
    <dgm:pt modelId="{8764D6EE-4808-462A-B6BA-EDC38825894E}" type="pres">
      <dgm:prSet presAssocID="{4F4DE3F7-0595-4DC1-8746-84435F2362A1}" presName="hierChild4" presStyleCnt="0"/>
      <dgm:spPr/>
    </dgm:pt>
    <dgm:pt modelId="{A9731566-DB1A-46DE-BB0E-AB9808BE1B9B}" type="pres">
      <dgm:prSet presAssocID="{4F4DE3F7-0595-4DC1-8746-84435F2362A1}" presName="hierChild5" presStyleCnt="0"/>
      <dgm:spPr/>
    </dgm:pt>
    <dgm:pt modelId="{3EDC00FD-A9AD-4BC4-B2EE-99BB6C445C63}" type="pres">
      <dgm:prSet presAssocID="{2149E448-7873-45B2-AC5E-A55CE6901649}" presName="hierChild3" presStyleCnt="0"/>
      <dgm:spPr/>
    </dgm:pt>
  </dgm:ptLst>
  <dgm:cxnLst>
    <dgm:cxn modelId="{C298689F-B039-44AB-84D1-46E26227F573}" type="presOf" srcId="{2741FB6D-1551-4CC5-97E1-BF08013A5F56}" destId="{4E53BAF8-8BE4-4EAD-9D35-D44316D0DB85}" srcOrd="0" destOrd="0" presId="urn:microsoft.com/office/officeart/2005/8/layout/orgChart1"/>
    <dgm:cxn modelId="{6A8A4E6F-DCF8-4318-AD26-89B7A3170744}" srcId="{2149E448-7873-45B2-AC5E-A55CE6901649}" destId="{3433A3C9-9C51-4229-8C83-E8E917221966}" srcOrd="2" destOrd="0" parTransId="{5091ECE0-8272-4A77-B515-87089366F89D}" sibTransId="{0B67183B-3658-4264-8F92-D060BDBA0300}"/>
    <dgm:cxn modelId="{9B32AA74-A8C4-4814-BD8E-4C36290F6757}" type="presOf" srcId="{5916FC29-70A2-4603-B0BB-8140C2F7451A}" destId="{41120F60-D152-4ECE-8AC2-815758F3502A}" srcOrd="1" destOrd="0" presId="urn:microsoft.com/office/officeart/2005/8/layout/orgChart1"/>
    <dgm:cxn modelId="{AE0BA7B8-7993-4F45-B072-7363424641C8}" srcId="{FBF2648D-3670-4778-B390-282C17672C53}" destId="{2149E448-7873-45B2-AC5E-A55CE6901649}" srcOrd="0" destOrd="0" parTransId="{A1663C5D-4100-4CA7-9176-B13ACF25497B}" sibTransId="{605417B9-163E-470A-A286-DCAC435B7F9C}"/>
    <dgm:cxn modelId="{34F386F8-5643-4437-8013-016D85992D2A}" type="presOf" srcId="{5091ECE0-8272-4A77-B515-87089366F89D}" destId="{38F48199-34AF-4971-B212-B4A6B8860963}" srcOrd="0" destOrd="0" presId="urn:microsoft.com/office/officeart/2005/8/layout/orgChart1"/>
    <dgm:cxn modelId="{EEA501B0-D906-4B76-8E34-3525EF97A72D}" type="presOf" srcId="{2149E448-7873-45B2-AC5E-A55CE6901649}" destId="{62F6C189-3437-46F5-A8F6-27380F93C5A5}" srcOrd="1" destOrd="0" presId="urn:microsoft.com/office/officeart/2005/8/layout/orgChart1"/>
    <dgm:cxn modelId="{629343C1-A82F-4753-83A4-A35C7587DD22}" type="presOf" srcId="{5916FC29-70A2-4603-B0BB-8140C2F7451A}" destId="{68C384D7-1E18-4DFA-98F7-178FE48EC163}" srcOrd="0" destOrd="0" presId="urn:microsoft.com/office/officeart/2005/8/layout/orgChart1"/>
    <dgm:cxn modelId="{6B905103-A4A9-4407-9DE4-A676D9A5779E}" srcId="{2149E448-7873-45B2-AC5E-A55CE6901649}" destId="{5916FC29-70A2-4603-B0BB-8140C2F7451A}" srcOrd="0" destOrd="0" parTransId="{D8B80B8E-F82C-4ADA-A3FF-B612D8C980C6}" sibTransId="{811F74E1-946D-4234-9C6F-83A9E9D7D346}"/>
    <dgm:cxn modelId="{B536B112-C5B5-4964-876A-76CB6F609E36}" type="presOf" srcId="{FBF2648D-3670-4778-B390-282C17672C53}" destId="{9FB69C37-4113-4E71-8BEA-F9230C3AD3AD}" srcOrd="0" destOrd="0" presId="urn:microsoft.com/office/officeart/2005/8/layout/orgChart1"/>
    <dgm:cxn modelId="{C5A2EBFA-9047-4E78-B875-B958DDA645C1}" type="presOf" srcId="{3433A3C9-9C51-4229-8C83-E8E917221966}" destId="{292D7287-34E9-48F7-BA0F-9BB02536E352}" srcOrd="1" destOrd="0" presId="urn:microsoft.com/office/officeart/2005/8/layout/orgChart1"/>
    <dgm:cxn modelId="{6F096214-2955-44F8-ADAA-37B02166BD72}" type="presOf" srcId="{C0C744BD-31E2-409D-8AC8-4A3E8866629F}" destId="{F5F9C415-29A6-402E-9C51-63A35B2F2434}" srcOrd="1" destOrd="0" presId="urn:microsoft.com/office/officeart/2005/8/layout/orgChart1"/>
    <dgm:cxn modelId="{6B51B3AE-8072-4CC1-BEEB-1B8C7EA35EE1}" type="presOf" srcId="{D8B80B8E-F82C-4ADA-A3FF-B612D8C980C6}" destId="{23262748-B96D-4080-B8A7-2FD25DA7CC75}" srcOrd="0" destOrd="0" presId="urn:microsoft.com/office/officeart/2005/8/layout/orgChart1"/>
    <dgm:cxn modelId="{175DDBA7-AF03-44C7-9B06-7AA7AD262E12}" type="presOf" srcId="{3433A3C9-9C51-4229-8C83-E8E917221966}" destId="{F381CBD4-8851-45B4-A5F3-778A4FE73A52}" srcOrd="0" destOrd="0" presId="urn:microsoft.com/office/officeart/2005/8/layout/orgChart1"/>
    <dgm:cxn modelId="{6F1EDE5D-2D51-4D6C-865D-F14904E41241}" type="presOf" srcId="{C0C744BD-31E2-409D-8AC8-4A3E8866629F}" destId="{090938DD-9A6D-4263-A2C4-19258A7E7901}" srcOrd="0" destOrd="0" presId="urn:microsoft.com/office/officeart/2005/8/layout/orgChart1"/>
    <dgm:cxn modelId="{730EE332-EE29-4992-B96A-829FAFD422BE}" type="presOf" srcId="{01075E45-978F-4755-8BEC-4FDFC8D01241}" destId="{58868FD1-8706-4021-8DF2-676DD1720E12}" srcOrd="0" destOrd="0" presId="urn:microsoft.com/office/officeart/2005/8/layout/orgChart1"/>
    <dgm:cxn modelId="{3E595EF0-CCD9-4AAA-B92C-9F0A9B5F4CA4}" type="presOf" srcId="{4F4DE3F7-0595-4DC1-8746-84435F2362A1}" destId="{414AA33E-BEE1-47BA-89CD-BCC036FC953F}" srcOrd="0" destOrd="0" presId="urn:microsoft.com/office/officeart/2005/8/layout/orgChart1"/>
    <dgm:cxn modelId="{B8CA22A2-8D6B-4A96-9A53-BBD29CDA8147}" srcId="{2149E448-7873-45B2-AC5E-A55CE6901649}" destId="{4F4DE3F7-0595-4DC1-8746-84435F2362A1}" srcOrd="3" destOrd="0" parTransId="{01075E45-978F-4755-8BEC-4FDFC8D01241}" sibTransId="{A5720B5C-1A96-4E14-A9AA-3C66DB702981}"/>
    <dgm:cxn modelId="{347C31AA-5817-4A1E-B083-09EE8672F342}" type="presOf" srcId="{4F4DE3F7-0595-4DC1-8746-84435F2362A1}" destId="{33CFFCCB-FC48-4446-9111-A2C49312B883}" srcOrd="1" destOrd="0" presId="urn:microsoft.com/office/officeart/2005/8/layout/orgChart1"/>
    <dgm:cxn modelId="{0C5AB913-63E6-485E-A9FE-656B2DAF7A37}" srcId="{2149E448-7873-45B2-AC5E-A55CE6901649}" destId="{C0C744BD-31E2-409D-8AC8-4A3E8866629F}" srcOrd="1" destOrd="0" parTransId="{2741FB6D-1551-4CC5-97E1-BF08013A5F56}" sibTransId="{F9B6EF9B-42DB-48DE-B242-41DE4EAC46D7}"/>
    <dgm:cxn modelId="{AA776EAD-D275-4207-BF2C-3DECFC157EDE}" type="presOf" srcId="{2149E448-7873-45B2-AC5E-A55CE6901649}" destId="{34925473-B418-4A06-AF0A-67A9860EB30E}" srcOrd="0" destOrd="0" presId="urn:microsoft.com/office/officeart/2005/8/layout/orgChart1"/>
    <dgm:cxn modelId="{83CEC79B-05C8-4BF0-80B7-1F60F22987EF}" type="presParOf" srcId="{9FB69C37-4113-4E71-8BEA-F9230C3AD3AD}" destId="{7AD9916D-1271-4C7A-AF4A-A0D997B5C74C}" srcOrd="0" destOrd="0" presId="urn:microsoft.com/office/officeart/2005/8/layout/orgChart1"/>
    <dgm:cxn modelId="{55933952-FF8A-45B6-B684-E266EA3FAF23}" type="presParOf" srcId="{7AD9916D-1271-4C7A-AF4A-A0D997B5C74C}" destId="{03A7E676-122C-4FD0-90B8-31361AF9C6A1}" srcOrd="0" destOrd="0" presId="urn:microsoft.com/office/officeart/2005/8/layout/orgChart1"/>
    <dgm:cxn modelId="{52D688FF-1740-41DE-A098-4C83E9E3C339}" type="presParOf" srcId="{03A7E676-122C-4FD0-90B8-31361AF9C6A1}" destId="{34925473-B418-4A06-AF0A-67A9860EB30E}" srcOrd="0" destOrd="0" presId="urn:microsoft.com/office/officeart/2005/8/layout/orgChart1"/>
    <dgm:cxn modelId="{99A41CCB-1797-4DE0-B84C-73FB8A14F97E}" type="presParOf" srcId="{03A7E676-122C-4FD0-90B8-31361AF9C6A1}" destId="{62F6C189-3437-46F5-A8F6-27380F93C5A5}" srcOrd="1" destOrd="0" presId="urn:microsoft.com/office/officeart/2005/8/layout/orgChart1"/>
    <dgm:cxn modelId="{82DE8491-D195-4779-991E-D90214815328}" type="presParOf" srcId="{7AD9916D-1271-4C7A-AF4A-A0D997B5C74C}" destId="{BA3FE4D2-D0ED-4AFF-87CA-81E2D3A9296D}" srcOrd="1" destOrd="0" presId="urn:microsoft.com/office/officeart/2005/8/layout/orgChart1"/>
    <dgm:cxn modelId="{674E88B6-5713-4C39-9554-6443B26BB827}" type="presParOf" srcId="{BA3FE4D2-D0ED-4AFF-87CA-81E2D3A9296D}" destId="{23262748-B96D-4080-B8A7-2FD25DA7CC75}" srcOrd="0" destOrd="0" presId="urn:microsoft.com/office/officeart/2005/8/layout/orgChart1"/>
    <dgm:cxn modelId="{4E229FF1-3812-40AE-B054-CCCA1C820F05}" type="presParOf" srcId="{BA3FE4D2-D0ED-4AFF-87CA-81E2D3A9296D}" destId="{783B329F-7FF9-4159-B226-BCBB60E3417E}" srcOrd="1" destOrd="0" presId="urn:microsoft.com/office/officeart/2005/8/layout/orgChart1"/>
    <dgm:cxn modelId="{D834CC71-7033-42EF-A371-47BBDCD9DF34}" type="presParOf" srcId="{783B329F-7FF9-4159-B226-BCBB60E3417E}" destId="{D3601763-51F3-46B2-BA2C-19D6AE2BC2DB}" srcOrd="0" destOrd="0" presId="urn:microsoft.com/office/officeart/2005/8/layout/orgChart1"/>
    <dgm:cxn modelId="{0EB5939E-D255-4CDF-BBE5-5715EB6A6FD8}" type="presParOf" srcId="{D3601763-51F3-46B2-BA2C-19D6AE2BC2DB}" destId="{68C384D7-1E18-4DFA-98F7-178FE48EC163}" srcOrd="0" destOrd="0" presId="urn:microsoft.com/office/officeart/2005/8/layout/orgChart1"/>
    <dgm:cxn modelId="{8F0AAEA3-0142-4BC6-85B0-45345B8F4AA5}" type="presParOf" srcId="{D3601763-51F3-46B2-BA2C-19D6AE2BC2DB}" destId="{41120F60-D152-4ECE-8AC2-815758F3502A}" srcOrd="1" destOrd="0" presId="urn:microsoft.com/office/officeart/2005/8/layout/orgChart1"/>
    <dgm:cxn modelId="{BA38EC05-9CE5-4073-A00C-299AC63B983F}" type="presParOf" srcId="{783B329F-7FF9-4159-B226-BCBB60E3417E}" destId="{BA9D8391-412B-47D6-9F03-B9974DA532E2}" srcOrd="1" destOrd="0" presId="urn:microsoft.com/office/officeart/2005/8/layout/orgChart1"/>
    <dgm:cxn modelId="{8B4B1C14-4F5F-4A92-B03D-D56E459BC2DE}" type="presParOf" srcId="{783B329F-7FF9-4159-B226-BCBB60E3417E}" destId="{900AB8CE-89C5-49FE-A9A2-2967802BAFC3}" srcOrd="2" destOrd="0" presId="urn:microsoft.com/office/officeart/2005/8/layout/orgChart1"/>
    <dgm:cxn modelId="{2F6250C5-BDD3-4B2F-B2E4-8632A16247C9}" type="presParOf" srcId="{BA3FE4D2-D0ED-4AFF-87CA-81E2D3A9296D}" destId="{4E53BAF8-8BE4-4EAD-9D35-D44316D0DB85}" srcOrd="2" destOrd="0" presId="urn:microsoft.com/office/officeart/2005/8/layout/orgChart1"/>
    <dgm:cxn modelId="{56DBFD6A-7C8C-47C2-8325-F5F4FC24F2DF}" type="presParOf" srcId="{BA3FE4D2-D0ED-4AFF-87CA-81E2D3A9296D}" destId="{2F7CFB02-496E-43C0-82BB-0755849F6758}" srcOrd="3" destOrd="0" presId="urn:microsoft.com/office/officeart/2005/8/layout/orgChart1"/>
    <dgm:cxn modelId="{12DE4EE3-FC0F-4DB8-94D7-FA846BDFB02B}" type="presParOf" srcId="{2F7CFB02-496E-43C0-82BB-0755849F6758}" destId="{1C0C5A3D-7A6F-45DA-8E18-682E6205A516}" srcOrd="0" destOrd="0" presId="urn:microsoft.com/office/officeart/2005/8/layout/orgChart1"/>
    <dgm:cxn modelId="{5E7C8947-F1C2-401E-9ECA-283F25D2EB51}" type="presParOf" srcId="{1C0C5A3D-7A6F-45DA-8E18-682E6205A516}" destId="{090938DD-9A6D-4263-A2C4-19258A7E7901}" srcOrd="0" destOrd="0" presId="urn:microsoft.com/office/officeart/2005/8/layout/orgChart1"/>
    <dgm:cxn modelId="{AE4F63EE-9A77-4ABF-999A-30D475FD441D}" type="presParOf" srcId="{1C0C5A3D-7A6F-45DA-8E18-682E6205A516}" destId="{F5F9C415-29A6-402E-9C51-63A35B2F2434}" srcOrd="1" destOrd="0" presId="urn:microsoft.com/office/officeart/2005/8/layout/orgChart1"/>
    <dgm:cxn modelId="{771C0D59-94D9-4729-9604-93616B525999}" type="presParOf" srcId="{2F7CFB02-496E-43C0-82BB-0755849F6758}" destId="{B0B9355B-B815-4A39-819D-99675CBE8442}" srcOrd="1" destOrd="0" presId="urn:microsoft.com/office/officeart/2005/8/layout/orgChart1"/>
    <dgm:cxn modelId="{DE5BC180-7518-4009-AF79-1CBAF83AF38E}" type="presParOf" srcId="{2F7CFB02-496E-43C0-82BB-0755849F6758}" destId="{40969D5F-C286-4262-8407-2C595A72DFDB}" srcOrd="2" destOrd="0" presId="urn:microsoft.com/office/officeart/2005/8/layout/orgChart1"/>
    <dgm:cxn modelId="{00306EB0-32BD-46E2-A9C0-DEF65E3E4A08}" type="presParOf" srcId="{BA3FE4D2-D0ED-4AFF-87CA-81E2D3A9296D}" destId="{38F48199-34AF-4971-B212-B4A6B8860963}" srcOrd="4" destOrd="0" presId="urn:microsoft.com/office/officeart/2005/8/layout/orgChart1"/>
    <dgm:cxn modelId="{079B8063-BF9D-462C-BBEE-E08D649EC273}" type="presParOf" srcId="{BA3FE4D2-D0ED-4AFF-87CA-81E2D3A9296D}" destId="{EF671DA7-2371-4CDC-9EE3-4D1253038DDE}" srcOrd="5" destOrd="0" presId="urn:microsoft.com/office/officeart/2005/8/layout/orgChart1"/>
    <dgm:cxn modelId="{7C84B056-52BB-4D46-B961-3406F04E02C1}" type="presParOf" srcId="{EF671DA7-2371-4CDC-9EE3-4D1253038DDE}" destId="{58223C65-CDCB-428C-9F9D-0A3961F3357A}" srcOrd="0" destOrd="0" presId="urn:microsoft.com/office/officeart/2005/8/layout/orgChart1"/>
    <dgm:cxn modelId="{9BD5A622-003C-4F6C-8C31-3BD7C3BE633A}" type="presParOf" srcId="{58223C65-CDCB-428C-9F9D-0A3961F3357A}" destId="{F381CBD4-8851-45B4-A5F3-778A4FE73A52}" srcOrd="0" destOrd="0" presId="urn:microsoft.com/office/officeart/2005/8/layout/orgChart1"/>
    <dgm:cxn modelId="{115C8DCF-CEA5-48D4-8D62-D00FAEEC2067}" type="presParOf" srcId="{58223C65-CDCB-428C-9F9D-0A3961F3357A}" destId="{292D7287-34E9-48F7-BA0F-9BB02536E352}" srcOrd="1" destOrd="0" presId="urn:microsoft.com/office/officeart/2005/8/layout/orgChart1"/>
    <dgm:cxn modelId="{19ACDC63-E4D4-45EE-9D03-6616817DCE19}" type="presParOf" srcId="{EF671DA7-2371-4CDC-9EE3-4D1253038DDE}" destId="{53897233-D306-4EFD-B4AE-842D787187C9}" srcOrd="1" destOrd="0" presId="urn:microsoft.com/office/officeart/2005/8/layout/orgChart1"/>
    <dgm:cxn modelId="{FA651D14-41C5-49CF-B6DD-F9A0A0D8D905}" type="presParOf" srcId="{EF671DA7-2371-4CDC-9EE3-4D1253038DDE}" destId="{0922E3F6-EA31-435B-A4A9-3677F8785F00}" srcOrd="2" destOrd="0" presId="urn:microsoft.com/office/officeart/2005/8/layout/orgChart1"/>
    <dgm:cxn modelId="{6FEF73B2-94EE-451C-9339-E6B04AC73834}" type="presParOf" srcId="{BA3FE4D2-D0ED-4AFF-87CA-81E2D3A9296D}" destId="{58868FD1-8706-4021-8DF2-676DD1720E12}" srcOrd="6" destOrd="0" presId="urn:microsoft.com/office/officeart/2005/8/layout/orgChart1"/>
    <dgm:cxn modelId="{27A0DCA2-47F9-4CDD-9C4A-CA27FCF0DE1F}" type="presParOf" srcId="{BA3FE4D2-D0ED-4AFF-87CA-81E2D3A9296D}" destId="{015C71FB-73C8-4E5A-81B8-D93E9F782938}" srcOrd="7" destOrd="0" presId="urn:microsoft.com/office/officeart/2005/8/layout/orgChart1"/>
    <dgm:cxn modelId="{4F227108-AF4C-451F-920E-ECDB6275AA0C}" type="presParOf" srcId="{015C71FB-73C8-4E5A-81B8-D93E9F782938}" destId="{AC17E082-FD38-4D57-9BC4-6887675F5ED6}" srcOrd="0" destOrd="0" presId="urn:microsoft.com/office/officeart/2005/8/layout/orgChart1"/>
    <dgm:cxn modelId="{844B883D-1A39-4405-99F2-2A6B446A29B1}" type="presParOf" srcId="{AC17E082-FD38-4D57-9BC4-6887675F5ED6}" destId="{414AA33E-BEE1-47BA-89CD-BCC036FC953F}" srcOrd="0" destOrd="0" presId="urn:microsoft.com/office/officeart/2005/8/layout/orgChart1"/>
    <dgm:cxn modelId="{36FAD577-6E29-4A85-9CC6-E4ACA3044438}" type="presParOf" srcId="{AC17E082-FD38-4D57-9BC4-6887675F5ED6}" destId="{33CFFCCB-FC48-4446-9111-A2C49312B883}" srcOrd="1" destOrd="0" presId="urn:microsoft.com/office/officeart/2005/8/layout/orgChart1"/>
    <dgm:cxn modelId="{998F7357-9853-4941-803D-ADD794DE4040}" type="presParOf" srcId="{015C71FB-73C8-4E5A-81B8-D93E9F782938}" destId="{8764D6EE-4808-462A-B6BA-EDC38825894E}" srcOrd="1" destOrd="0" presId="urn:microsoft.com/office/officeart/2005/8/layout/orgChart1"/>
    <dgm:cxn modelId="{3CC6A28F-28F1-403A-B70A-8562849EECBC}" type="presParOf" srcId="{015C71FB-73C8-4E5A-81B8-D93E9F782938}" destId="{A9731566-DB1A-46DE-BB0E-AB9808BE1B9B}" srcOrd="2" destOrd="0" presId="urn:microsoft.com/office/officeart/2005/8/layout/orgChart1"/>
    <dgm:cxn modelId="{0476F782-1CF3-484A-BB03-7E5CB85C8E69}" type="presParOf" srcId="{7AD9916D-1271-4C7A-AF4A-A0D997B5C74C}" destId="{3EDC00FD-A9AD-4BC4-B2EE-99BB6C445C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68FD1-8706-4021-8DF2-676DD1720E12}">
      <dsp:nvSpPr>
        <dsp:cNvPr id="0" name=""/>
        <dsp:cNvSpPr/>
      </dsp:nvSpPr>
      <dsp:spPr>
        <a:xfrm>
          <a:off x="3657600" y="862976"/>
          <a:ext cx="2864654" cy="331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23"/>
              </a:lnTo>
              <a:lnTo>
                <a:pt x="2864654" y="165723"/>
              </a:lnTo>
              <a:lnTo>
                <a:pt x="2864654" y="3314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48199-34AF-4971-B212-B4A6B8860963}">
      <dsp:nvSpPr>
        <dsp:cNvPr id="0" name=""/>
        <dsp:cNvSpPr/>
      </dsp:nvSpPr>
      <dsp:spPr>
        <a:xfrm>
          <a:off x="3657600" y="862976"/>
          <a:ext cx="954884" cy="331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23"/>
              </a:lnTo>
              <a:lnTo>
                <a:pt x="954884" y="165723"/>
              </a:lnTo>
              <a:lnTo>
                <a:pt x="954884" y="3314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3BAF8-8BE4-4EAD-9D35-D44316D0DB85}">
      <dsp:nvSpPr>
        <dsp:cNvPr id="0" name=""/>
        <dsp:cNvSpPr/>
      </dsp:nvSpPr>
      <dsp:spPr>
        <a:xfrm>
          <a:off x="2702715" y="862976"/>
          <a:ext cx="954884" cy="331447"/>
        </a:xfrm>
        <a:custGeom>
          <a:avLst/>
          <a:gdLst/>
          <a:ahLst/>
          <a:cxnLst/>
          <a:rect l="0" t="0" r="0" b="0"/>
          <a:pathLst>
            <a:path>
              <a:moveTo>
                <a:pt x="954884" y="0"/>
              </a:moveTo>
              <a:lnTo>
                <a:pt x="954884" y="165723"/>
              </a:lnTo>
              <a:lnTo>
                <a:pt x="0" y="165723"/>
              </a:lnTo>
              <a:lnTo>
                <a:pt x="0" y="3314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62748-B96D-4080-B8A7-2FD25DA7CC75}">
      <dsp:nvSpPr>
        <dsp:cNvPr id="0" name=""/>
        <dsp:cNvSpPr/>
      </dsp:nvSpPr>
      <dsp:spPr>
        <a:xfrm>
          <a:off x="792945" y="862976"/>
          <a:ext cx="2864654" cy="331447"/>
        </a:xfrm>
        <a:custGeom>
          <a:avLst/>
          <a:gdLst/>
          <a:ahLst/>
          <a:cxnLst/>
          <a:rect l="0" t="0" r="0" b="0"/>
          <a:pathLst>
            <a:path>
              <a:moveTo>
                <a:pt x="2864654" y="0"/>
              </a:moveTo>
              <a:lnTo>
                <a:pt x="2864654" y="165723"/>
              </a:lnTo>
              <a:lnTo>
                <a:pt x="0" y="165723"/>
              </a:lnTo>
              <a:lnTo>
                <a:pt x="0" y="3314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25473-B418-4A06-AF0A-67A9860EB30E}">
      <dsp:nvSpPr>
        <dsp:cNvPr id="0" name=""/>
        <dsp:cNvSpPr/>
      </dsp:nvSpPr>
      <dsp:spPr>
        <a:xfrm>
          <a:off x="2868438" y="73815"/>
          <a:ext cx="1578322" cy="789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Which category of adaptation measures are you interesting to implement?</a:t>
          </a:r>
          <a:endParaRPr lang="en-US" sz="1300" kern="1200" dirty="0"/>
        </a:p>
      </dsp:txBody>
      <dsp:txXfrm>
        <a:off x="2868438" y="73815"/>
        <a:ext cx="1578322" cy="789161"/>
      </dsp:txXfrm>
    </dsp:sp>
    <dsp:sp modelId="{68C384D7-1E18-4DFA-98F7-178FE48EC163}">
      <dsp:nvSpPr>
        <dsp:cNvPr id="0" name=""/>
        <dsp:cNvSpPr/>
      </dsp:nvSpPr>
      <dsp:spPr>
        <a:xfrm>
          <a:off x="3783" y="1194423"/>
          <a:ext cx="1578322" cy="789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Grey</a:t>
          </a:r>
          <a:endParaRPr lang="en-US" sz="1300" kern="1200" dirty="0"/>
        </a:p>
      </dsp:txBody>
      <dsp:txXfrm>
        <a:off x="3783" y="1194423"/>
        <a:ext cx="1578322" cy="789161"/>
      </dsp:txXfrm>
    </dsp:sp>
    <dsp:sp modelId="{090938DD-9A6D-4263-A2C4-19258A7E7901}">
      <dsp:nvSpPr>
        <dsp:cNvPr id="0" name=""/>
        <dsp:cNvSpPr/>
      </dsp:nvSpPr>
      <dsp:spPr>
        <a:xfrm>
          <a:off x="1913553" y="1194423"/>
          <a:ext cx="1578322" cy="789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Green</a:t>
          </a:r>
          <a:endParaRPr lang="en-US" sz="1300" kern="1200" dirty="0"/>
        </a:p>
      </dsp:txBody>
      <dsp:txXfrm>
        <a:off x="1913553" y="1194423"/>
        <a:ext cx="1578322" cy="789161"/>
      </dsp:txXfrm>
    </dsp:sp>
    <dsp:sp modelId="{F381CBD4-8851-45B4-A5F3-778A4FE73A52}">
      <dsp:nvSpPr>
        <dsp:cNvPr id="0" name=""/>
        <dsp:cNvSpPr/>
      </dsp:nvSpPr>
      <dsp:spPr>
        <a:xfrm>
          <a:off x="3823323" y="1194423"/>
          <a:ext cx="1578322" cy="789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Soft</a:t>
          </a:r>
          <a:endParaRPr lang="en-US" sz="1300" kern="1200" dirty="0"/>
        </a:p>
      </dsp:txBody>
      <dsp:txXfrm>
        <a:off x="3823323" y="1194423"/>
        <a:ext cx="1578322" cy="789161"/>
      </dsp:txXfrm>
    </dsp:sp>
    <dsp:sp modelId="{414AA33E-BEE1-47BA-89CD-BCC036FC953F}">
      <dsp:nvSpPr>
        <dsp:cNvPr id="0" name=""/>
        <dsp:cNvSpPr/>
      </dsp:nvSpPr>
      <dsp:spPr>
        <a:xfrm>
          <a:off x="5733093" y="1194423"/>
          <a:ext cx="1578322" cy="789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Most relevant</a:t>
          </a:r>
          <a:endParaRPr lang="en-US" sz="1300" kern="1200" dirty="0"/>
        </a:p>
      </dsp:txBody>
      <dsp:txXfrm>
        <a:off x="5733093" y="1194423"/>
        <a:ext cx="1578322" cy="789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68FD1-8706-4021-8DF2-676DD1720E12}">
      <dsp:nvSpPr>
        <dsp:cNvPr id="0" name=""/>
        <dsp:cNvSpPr/>
      </dsp:nvSpPr>
      <dsp:spPr>
        <a:xfrm>
          <a:off x="3657600" y="862976"/>
          <a:ext cx="2864654" cy="331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23"/>
              </a:lnTo>
              <a:lnTo>
                <a:pt x="2864654" y="165723"/>
              </a:lnTo>
              <a:lnTo>
                <a:pt x="2864654" y="33144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48199-34AF-4971-B212-B4A6B8860963}">
      <dsp:nvSpPr>
        <dsp:cNvPr id="0" name=""/>
        <dsp:cNvSpPr/>
      </dsp:nvSpPr>
      <dsp:spPr>
        <a:xfrm>
          <a:off x="3657600" y="862976"/>
          <a:ext cx="954884" cy="331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23"/>
              </a:lnTo>
              <a:lnTo>
                <a:pt x="954884" y="165723"/>
              </a:lnTo>
              <a:lnTo>
                <a:pt x="954884" y="33144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3BAF8-8BE4-4EAD-9D35-D44316D0DB85}">
      <dsp:nvSpPr>
        <dsp:cNvPr id="0" name=""/>
        <dsp:cNvSpPr/>
      </dsp:nvSpPr>
      <dsp:spPr>
        <a:xfrm>
          <a:off x="2702715" y="862976"/>
          <a:ext cx="954884" cy="331447"/>
        </a:xfrm>
        <a:custGeom>
          <a:avLst/>
          <a:gdLst/>
          <a:ahLst/>
          <a:cxnLst/>
          <a:rect l="0" t="0" r="0" b="0"/>
          <a:pathLst>
            <a:path>
              <a:moveTo>
                <a:pt x="954884" y="0"/>
              </a:moveTo>
              <a:lnTo>
                <a:pt x="954884" y="165723"/>
              </a:lnTo>
              <a:lnTo>
                <a:pt x="0" y="165723"/>
              </a:lnTo>
              <a:lnTo>
                <a:pt x="0" y="33144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62748-B96D-4080-B8A7-2FD25DA7CC75}">
      <dsp:nvSpPr>
        <dsp:cNvPr id="0" name=""/>
        <dsp:cNvSpPr/>
      </dsp:nvSpPr>
      <dsp:spPr>
        <a:xfrm>
          <a:off x="792945" y="862976"/>
          <a:ext cx="2864654" cy="331447"/>
        </a:xfrm>
        <a:custGeom>
          <a:avLst/>
          <a:gdLst/>
          <a:ahLst/>
          <a:cxnLst/>
          <a:rect l="0" t="0" r="0" b="0"/>
          <a:pathLst>
            <a:path>
              <a:moveTo>
                <a:pt x="2864654" y="0"/>
              </a:moveTo>
              <a:lnTo>
                <a:pt x="2864654" y="165723"/>
              </a:lnTo>
              <a:lnTo>
                <a:pt x="0" y="165723"/>
              </a:lnTo>
              <a:lnTo>
                <a:pt x="0" y="33144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25473-B418-4A06-AF0A-67A9860EB30E}">
      <dsp:nvSpPr>
        <dsp:cNvPr id="0" name=""/>
        <dsp:cNvSpPr/>
      </dsp:nvSpPr>
      <dsp:spPr>
        <a:xfrm>
          <a:off x="2868438" y="73815"/>
          <a:ext cx="1578322" cy="789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Is there any other hazards that affect your area?</a:t>
          </a:r>
          <a:endParaRPr lang="en-US" sz="1700" kern="1200" dirty="0"/>
        </a:p>
      </dsp:txBody>
      <dsp:txXfrm>
        <a:off x="2868438" y="73815"/>
        <a:ext cx="1578322" cy="789161"/>
      </dsp:txXfrm>
    </dsp:sp>
    <dsp:sp modelId="{68C384D7-1E18-4DFA-98F7-178FE48EC163}">
      <dsp:nvSpPr>
        <dsp:cNvPr id="0" name=""/>
        <dsp:cNvSpPr/>
      </dsp:nvSpPr>
      <dsp:spPr>
        <a:xfrm>
          <a:off x="3783" y="1194423"/>
          <a:ext cx="1578322" cy="789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Drought</a:t>
          </a:r>
          <a:endParaRPr lang="en-US" sz="1700" kern="1200" dirty="0"/>
        </a:p>
      </dsp:txBody>
      <dsp:txXfrm>
        <a:off x="3783" y="1194423"/>
        <a:ext cx="1578322" cy="789161"/>
      </dsp:txXfrm>
    </dsp:sp>
    <dsp:sp modelId="{090938DD-9A6D-4263-A2C4-19258A7E7901}">
      <dsp:nvSpPr>
        <dsp:cNvPr id="0" name=""/>
        <dsp:cNvSpPr/>
      </dsp:nvSpPr>
      <dsp:spPr>
        <a:xfrm>
          <a:off x="1913553" y="1194423"/>
          <a:ext cx="1578322" cy="789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Coastal and fluvial flooding</a:t>
          </a:r>
          <a:endParaRPr lang="en-US" sz="1700" kern="1200" dirty="0"/>
        </a:p>
      </dsp:txBody>
      <dsp:txXfrm>
        <a:off x="1913553" y="1194423"/>
        <a:ext cx="1578322" cy="789161"/>
      </dsp:txXfrm>
    </dsp:sp>
    <dsp:sp modelId="{F381CBD4-8851-45B4-A5F3-778A4FE73A52}">
      <dsp:nvSpPr>
        <dsp:cNvPr id="0" name=""/>
        <dsp:cNvSpPr/>
      </dsp:nvSpPr>
      <dsp:spPr>
        <a:xfrm>
          <a:off x="3823323" y="1194423"/>
          <a:ext cx="1578322" cy="789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Pluvial flooding</a:t>
          </a:r>
          <a:endParaRPr lang="en-US" sz="1700" kern="1200" dirty="0"/>
        </a:p>
      </dsp:txBody>
      <dsp:txXfrm>
        <a:off x="3823323" y="1194423"/>
        <a:ext cx="1578322" cy="789161"/>
      </dsp:txXfrm>
    </dsp:sp>
    <dsp:sp modelId="{414AA33E-BEE1-47BA-89CD-BCC036FC953F}">
      <dsp:nvSpPr>
        <dsp:cNvPr id="0" name=""/>
        <dsp:cNvSpPr/>
      </dsp:nvSpPr>
      <dsp:spPr>
        <a:xfrm>
          <a:off x="5733093" y="1194423"/>
          <a:ext cx="1578322" cy="789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Landslides</a:t>
          </a:r>
          <a:endParaRPr lang="en-US" sz="1700" kern="1200" dirty="0"/>
        </a:p>
      </dsp:txBody>
      <dsp:txXfrm>
        <a:off x="5733093" y="1194423"/>
        <a:ext cx="1578322" cy="789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68FD1-8706-4021-8DF2-676DD1720E12}">
      <dsp:nvSpPr>
        <dsp:cNvPr id="0" name=""/>
        <dsp:cNvSpPr/>
      </dsp:nvSpPr>
      <dsp:spPr>
        <a:xfrm>
          <a:off x="3657600" y="862976"/>
          <a:ext cx="2864654" cy="331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23"/>
              </a:lnTo>
              <a:lnTo>
                <a:pt x="2864654" y="165723"/>
              </a:lnTo>
              <a:lnTo>
                <a:pt x="2864654" y="33144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48199-34AF-4971-B212-B4A6B8860963}">
      <dsp:nvSpPr>
        <dsp:cNvPr id="0" name=""/>
        <dsp:cNvSpPr/>
      </dsp:nvSpPr>
      <dsp:spPr>
        <a:xfrm>
          <a:off x="3657600" y="862976"/>
          <a:ext cx="954884" cy="331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23"/>
              </a:lnTo>
              <a:lnTo>
                <a:pt x="954884" y="165723"/>
              </a:lnTo>
              <a:lnTo>
                <a:pt x="954884" y="33144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3BAF8-8BE4-4EAD-9D35-D44316D0DB85}">
      <dsp:nvSpPr>
        <dsp:cNvPr id="0" name=""/>
        <dsp:cNvSpPr/>
      </dsp:nvSpPr>
      <dsp:spPr>
        <a:xfrm>
          <a:off x="2702715" y="862976"/>
          <a:ext cx="954884" cy="331447"/>
        </a:xfrm>
        <a:custGeom>
          <a:avLst/>
          <a:gdLst/>
          <a:ahLst/>
          <a:cxnLst/>
          <a:rect l="0" t="0" r="0" b="0"/>
          <a:pathLst>
            <a:path>
              <a:moveTo>
                <a:pt x="954884" y="0"/>
              </a:moveTo>
              <a:lnTo>
                <a:pt x="954884" y="165723"/>
              </a:lnTo>
              <a:lnTo>
                <a:pt x="0" y="165723"/>
              </a:lnTo>
              <a:lnTo>
                <a:pt x="0" y="33144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62748-B96D-4080-B8A7-2FD25DA7CC75}">
      <dsp:nvSpPr>
        <dsp:cNvPr id="0" name=""/>
        <dsp:cNvSpPr/>
      </dsp:nvSpPr>
      <dsp:spPr>
        <a:xfrm>
          <a:off x="792945" y="862976"/>
          <a:ext cx="2864654" cy="331447"/>
        </a:xfrm>
        <a:custGeom>
          <a:avLst/>
          <a:gdLst/>
          <a:ahLst/>
          <a:cxnLst/>
          <a:rect l="0" t="0" r="0" b="0"/>
          <a:pathLst>
            <a:path>
              <a:moveTo>
                <a:pt x="2864654" y="0"/>
              </a:moveTo>
              <a:lnTo>
                <a:pt x="2864654" y="165723"/>
              </a:lnTo>
              <a:lnTo>
                <a:pt x="0" y="165723"/>
              </a:lnTo>
              <a:lnTo>
                <a:pt x="0" y="33144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25473-B418-4A06-AF0A-67A9860EB30E}">
      <dsp:nvSpPr>
        <dsp:cNvPr id="0" name=""/>
        <dsp:cNvSpPr/>
      </dsp:nvSpPr>
      <dsp:spPr>
        <a:xfrm>
          <a:off x="2868438" y="73815"/>
          <a:ext cx="1578322" cy="7891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When you want to implement your measures?</a:t>
          </a:r>
          <a:endParaRPr lang="en-US" sz="1800" kern="1200" dirty="0"/>
        </a:p>
      </dsp:txBody>
      <dsp:txXfrm>
        <a:off x="2868438" y="73815"/>
        <a:ext cx="1578322" cy="789161"/>
      </dsp:txXfrm>
    </dsp:sp>
    <dsp:sp modelId="{68C384D7-1E18-4DFA-98F7-178FE48EC163}">
      <dsp:nvSpPr>
        <dsp:cNvPr id="0" name=""/>
        <dsp:cNvSpPr/>
      </dsp:nvSpPr>
      <dsp:spPr>
        <a:xfrm>
          <a:off x="3783" y="1194423"/>
          <a:ext cx="1578322" cy="7891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Short time</a:t>
          </a:r>
          <a:endParaRPr lang="en-US" sz="1800" kern="1200" dirty="0"/>
        </a:p>
      </dsp:txBody>
      <dsp:txXfrm>
        <a:off x="3783" y="1194423"/>
        <a:ext cx="1578322" cy="789161"/>
      </dsp:txXfrm>
    </dsp:sp>
    <dsp:sp modelId="{090938DD-9A6D-4263-A2C4-19258A7E7901}">
      <dsp:nvSpPr>
        <dsp:cNvPr id="0" name=""/>
        <dsp:cNvSpPr/>
      </dsp:nvSpPr>
      <dsp:spPr>
        <a:xfrm>
          <a:off x="1913553" y="1194423"/>
          <a:ext cx="1578322" cy="7891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Medium</a:t>
          </a:r>
          <a:endParaRPr lang="en-US" sz="1800" kern="1200" dirty="0"/>
        </a:p>
      </dsp:txBody>
      <dsp:txXfrm>
        <a:off x="1913553" y="1194423"/>
        <a:ext cx="1578322" cy="789161"/>
      </dsp:txXfrm>
    </dsp:sp>
    <dsp:sp modelId="{F381CBD4-8851-45B4-A5F3-778A4FE73A52}">
      <dsp:nvSpPr>
        <dsp:cNvPr id="0" name=""/>
        <dsp:cNvSpPr/>
      </dsp:nvSpPr>
      <dsp:spPr>
        <a:xfrm>
          <a:off x="3823323" y="1194423"/>
          <a:ext cx="1578322" cy="7891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Long</a:t>
          </a:r>
          <a:endParaRPr lang="en-US" sz="1800" kern="1200" dirty="0"/>
        </a:p>
      </dsp:txBody>
      <dsp:txXfrm>
        <a:off x="3823323" y="1194423"/>
        <a:ext cx="1578322" cy="789161"/>
      </dsp:txXfrm>
    </dsp:sp>
    <dsp:sp modelId="{414AA33E-BEE1-47BA-89CD-BCC036FC953F}">
      <dsp:nvSpPr>
        <dsp:cNvPr id="0" name=""/>
        <dsp:cNvSpPr/>
      </dsp:nvSpPr>
      <dsp:spPr>
        <a:xfrm>
          <a:off x="5733093" y="1194423"/>
          <a:ext cx="1578322" cy="7891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Any</a:t>
          </a:r>
          <a:endParaRPr lang="en-US" sz="1800" kern="1200" dirty="0"/>
        </a:p>
      </dsp:txBody>
      <dsp:txXfrm>
        <a:off x="5733093" y="1194423"/>
        <a:ext cx="1578322" cy="789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68FD1-8706-4021-8DF2-676DD1720E12}">
      <dsp:nvSpPr>
        <dsp:cNvPr id="0" name=""/>
        <dsp:cNvSpPr/>
      </dsp:nvSpPr>
      <dsp:spPr>
        <a:xfrm>
          <a:off x="3657600" y="862976"/>
          <a:ext cx="2864654" cy="331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23"/>
              </a:lnTo>
              <a:lnTo>
                <a:pt x="2864654" y="165723"/>
              </a:lnTo>
              <a:lnTo>
                <a:pt x="2864654" y="3314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48199-34AF-4971-B212-B4A6B8860963}">
      <dsp:nvSpPr>
        <dsp:cNvPr id="0" name=""/>
        <dsp:cNvSpPr/>
      </dsp:nvSpPr>
      <dsp:spPr>
        <a:xfrm>
          <a:off x="3657600" y="862976"/>
          <a:ext cx="954884" cy="331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23"/>
              </a:lnTo>
              <a:lnTo>
                <a:pt x="954884" y="165723"/>
              </a:lnTo>
              <a:lnTo>
                <a:pt x="954884" y="3314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3BAF8-8BE4-4EAD-9D35-D44316D0DB85}">
      <dsp:nvSpPr>
        <dsp:cNvPr id="0" name=""/>
        <dsp:cNvSpPr/>
      </dsp:nvSpPr>
      <dsp:spPr>
        <a:xfrm>
          <a:off x="2702715" y="862976"/>
          <a:ext cx="954884" cy="331447"/>
        </a:xfrm>
        <a:custGeom>
          <a:avLst/>
          <a:gdLst/>
          <a:ahLst/>
          <a:cxnLst/>
          <a:rect l="0" t="0" r="0" b="0"/>
          <a:pathLst>
            <a:path>
              <a:moveTo>
                <a:pt x="954884" y="0"/>
              </a:moveTo>
              <a:lnTo>
                <a:pt x="954884" y="165723"/>
              </a:lnTo>
              <a:lnTo>
                <a:pt x="0" y="165723"/>
              </a:lnTo>
              <a:lnTo>
                <a:pt x="0" y="3314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62748-B96D-4080-B8A7-2FD25DA7CC75}">
      <dsp:nvSpPr>
        <dsp:cNvPr id="0" name=""/>
        <dsp:cNvSpPr/>
      </dsp:nvSpPr>
      <dsp:spPr>
        <a:xfrm>
          <a:off x="792945" y="862976"/>
          <a:ext cx="2864654" cy="331447"/>
        </a:xfrm>
        <a:custGeom>
          <a:avLst/>
          <a:gdLst/>
          <a:ahLst/>
          <a:cxnLst/>
          <a:rect l="0" t="0" r="0" b="0"/>
          <a:pathLst>
            <a:path>
              <a:moveTo>
                <a:pt x="2864654" y="0"/>
              </a:moveTo>
              <a:lnTo>
                <a:pt x="2864654" y="165723"/>
              </a:lnTo>
              <a:lnTo>
                <a:pt x="0" y="165723"/>
              </a:lnTo>
              <a:lnTo>
                <a:pt x="0" y="3314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25473-B418-4A06-AF0A-67A9860EB30E}">
      <dsp:nvSpPr>
        <dsp:cNvPr id="0" name=""/>
        <dsp:cNvSpPr/>
      </dsp:nvSpPr>
      <dsp:spPr>
        <a:xfrm>
          <a:off x="2868438" y="73815"/>
          <a:ext cx="1578322" cy="789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Which type of intervention are you planning to develop?</a:t>
          </a:r>
          <a:endParaRPr lang="en-US" sz="1400" kern="1200" dirty="0"/>
        </a:p>
      </dsp:txBody>
      <dsp:txXfrm>
        <a:off x="2868438" y="73815"/>
        <a:ext cx="1578322" cy="789161"/>
      </dsp:txXfrm>
    </dsp:sp>
    <dsp:sp modelId="{68C384D7-1E18-4DFA-98F7-178FE48EC163}">
      <dsp:nvSpPr>
        <dsp:cNvPr id="0" name=""/>
        <dsp:cNvSpPr/>
      </dsp:nvSpPr>
      <dsp:spPr>
        <a:xfrm>
          <a:off x="3783" y="1194423"/>
          <a:ext cx="1578322" cy="789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New intervention</a:t>
          </a:r>
          <a:endParaRPr lang="en-US" sz="1400" kern="1200" dirty="0"/>
        </a:p>
      </dsp:txBody>
      <dsp:txXfrm>
        <a:off x="3783" y="1194423"/>
        <a:ext cx="1578322" cy="789161"/>
      </dsp:txXfrm>
    </dsp:sp>
    <dsp:sp modelId="{090938DD-9A6D-4263-A2C4-19258A7E7901}">
      <dsp:nvSpPr>
        <dsp:cNvPr id="0" name=""/>
        <dsp:cNvSpPr/>
      </dsp:nvSpPr>
      <dsp:spPr>
        <a:xfrm>
          <a:off x="1913553" y="1194423"/>
          <a:ext cx="1578322" cy="789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Reconstruction</a:t>
          </a:r>
          <a:endParaRPr lang="en-US" sz="1400" kern="1200" dirty="0"/>
        </a:p>
      </dsp:txBody>
      <dsp:txXfrm>
        <a:off x="1913553" y="1194423"/>
        <a:ext cx="1578322" cy="789161"/>
      </dsp:txXfrm>
    </dsp:sp>
    <dsp:sp modelId="{F381CBD4-8851-45B4-A5F3-778A4FE73A52}">
      <dsp:nvSpPr>
        <dsp:cNvPr id="0" name=""/>
        <dsp:cNvSpPr/>
      </dsp:nvSpPr>
      <dsp:spPr>
        <a:xfrm>
          <a:off x="3823323" y="1194423"/>
          <a:ext cx="1578322" cy="789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Improvement of the existing</a:t>
          </a:r>
          <a:endParaRPr lang="en-US" sz="1400" kern="1200" dirty="0"/>
        </a:p>
      </dsp:txBody>
      <dsp:txXfrm>
        <a:off x="3823323" y="1194423"/>
        <a:ext cx="1578322" cy="789161"/>
      </dsp:txXfrm>
    </dsp:sp>
    <dsp:sp modelId="{414AA33E-BEE1-47BA-89CD-BCC036FC953F}">
      <dsp:nvSpPr>
        <dsp:cNvPr id="0" name=""/>
        <dsp:cNvSpPr/>
      </dsp:nvSpPr>
      <dsp:spPr>
        <a:xfrm>
          <a:off x="5733093" y="1194423"/>
          <a:ext cx="1578322" cy="789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Regulation / Institution</a:t>
          </a:r>
          <a:endParaRPr lang="en-US" sz="1400" kern="1200" dirty="0"/>
        </a:p>
      </dsp:txBody>
      <dsp:txXfrm>
        <a:off x="5733093" y="1194423"/>
        <a:ext cx="1578322" cy="7891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E8152-B8CC-4BDB-B7F2-7931CFE836AA}">
      <dsp:nvSpPr>
        <dsp:cNvPr id="0" name=""/>
        <dsp:cNvSpPr/>
      </dsp:nvSpPr>
      <dsp:spPr>
        <a:xfrm>
          <a:off x="3657600" y="897199"/>
          <a:ext cx="3030780" cy="263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00"/>
              </a:lnTo>
              <a:lnTo>
                <a:pt x="3030780" y="131500"/>
              </a:lnTo>
              <a:lnTo>
                <a:pt x="3030780" y="26300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68FD1-8706-4021-8DF2-676DD1720E12}">
      <dsp:nvSpPr>
        <dsp:cNvPr id="0" name=""/>
        <dsp:cNvSpPr/>
      </dsp:nvSpPr>
      <dsp:spPr>
        <a:xfrm>
          <a:off x="3657600" y="897199"/>
          <a:ext cx="1515390" cy="263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00"/>
              </a:lnTo>
              <a:lnTo>
                <a:pt x="1515390" y="131500"/>
              </a:lnTo>
              <a:lnTo>
                <a:pt x="1515390" y="26300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48199-34AF-4971-B212-B4A6B8860963}">
      <dsp:nvSpPr>
        <dsp:cNvPr id="0" name=""/>
        <dsp:cNvSpPr/>
      </dsp:nvSpPr>
      <dsp:spPr>
        <a:xfrm>
          <a:off x="3611880" y="897199"/>
          <a:ext cx="91440" cy="2630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00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3BAF8-8BE4-4EAD-9D35-D44316D0DB85}">
      <dsp:nvSpPr>
        <dsp:cNvPr id="0" name=""/>
        <dsp:cNvSpPr/>
      </dsp:nvSpPr>
      <dsp:spPr>
        <a:xfrm>
          <a:off x="2142209" y="897199"/>
          <a:ext cx="1515390" cy="263001"/>
        </a:xfrm>
        <a:custGeom>
          <a:avLst/>
          <a:gdLst/>
          <a:ahLst/>
          <a:cxnLst/>
          <a:rect l="0" t="0" r="0" b="0"/>
          <a:pathLst>
            <a:path>
              <a:moveTo>
                <a:pt x="1515390" y="0"/>
              </a:moveTo>
              <a:lnTo>
                <a:pt x="1515390" y="131500"/>
              </a:lnTo>
              <a:lnTo>
                <a:pt x="0" y="131500"/>
              </a:lnTo>
              <a:lnTo>
                <a:pt x="0" y="26300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62748-B96D-4080-B8A7-2FD25DA7CC75}">
      <dsp:nvSpPr>
        <dsp:cNvPr id="0" name=""/>
        <dsp:cNvSpPr/>
      </dsp:nvSpPr>
      <dsp:spPr>
        <a:xfrm>
          <a:off x="626819" y="897199"/>
          <a:ext cx="3030780" cy="263001"/>
        </a:xfrm>
        <a:custGeom>
          <a:avLst/>
          <a:gdLst/>
          <a:ahLst/>
          <a:cxnLst/>
          <a:rect l="0" t="0" r="0" b="0"/>
          <a:pathLst>
            <a:path>
              <a:moveTo>
                <a:pt x="3030780" y="0"/>
              </a:moveTo>
              <a:lnTo>
                <a:pt x="3030780" y="131500"/>
              </a:lnTo>
              <a:lnTo>
                <a:pt x="0" y="131500"/>
              </a:lnTo>
              <a:lnTo>
                <a:pt x="0" y="26300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25473-B418-4A06-AF0A-67A9860EB30E}">
      <dsp:nvSpPr>
        <dsp:cNvPr id="0" name=""/>
        <dsp:cNvSpPr/>
      </dsp:nvSpPr>
      <dsp:spPr>
        <a:xfrm>
          <a:off x="3031405" y="271004"/>
          <a:ext cx="1252388" cy="6261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 which type of land use are you interested?</a:t>
          </a:r>
          <a:endParaRPr lang="en-US" sz="1400" kern="1200" dirty="0"/>
        </a:p>
      </dsp:txBody>
      <dsp:txXfrm>
        <a:off x="3031405" y="271004"/>
        <a:ext cx="1252388" cy="626194"/>
      </dsp:txXfrm>
    </dsp:sp>
    <dsp:sp modelId="{68C384D7-1E18-4DFA-98F7-178FE48EC163}">
      <dsp:nvSpPr>
        <dsp:cNvPr id="0" name=""/>
        <dsp:cNvSpPr/>
      </dsp:nvSpPr>
      <dsp:spPr>
        <a:xfrm>
          <a:off x="625" y="1160200"/>
          <a:ext cx="1252388" cy="6261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Rural area</a:t>
          </a:r>
          <a:endParaRPr lang="en-US" sz="1400" kern="1200" dirty="0"/>
        </a:p>
      </dsp:txBody>
      <dsp:txXfrm>
        <a:off x="625" y="1160200"/>
        <a:ext cx="1252388" cy="626194"/>
      </dsp:txXfrm>
    </dsp:sp>
    <dsp:sp modelId="{090938DD-9A6D-4263-A2C4-19258A7E7901}">
      <dsp:nvSpPr>
        <dsp:cNvPr id="0" name=""/>
        <dsp:cNvSpPr/>
      </dsp:nvSpPr>
      <dsp:spPr>
        <a:xfrm>
          <a:off x="1516015" y="1160200"/>
          <a:ext cx="1252388" cy="6261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City center</a:t>
          </a:r>
          <a:endParaRPr lang="en-US" sz="1400" kern="1200" dirty="0"/>
        </a:p>
      </dsp:txBody>
      <dsp:txXfrm>
        <a:off x="1516015" y="1160200"/>
        <a:ext cx="1252388" cy="626194"/>
      </dsp:txXfrm>
    </dsp:sp>
    <dsp:sp modelId="{F381CBD4-8851-45B4-A5F3-778A4FE73A52}">
      <dsp:nvSpPr>
        <dsp:cNvPr id="0" name=""/>
        <dsp:cNvSpPr/>
      </dsp:nvSpPr>
      <dsp:spPr>
        <a:xfrm>
          <a:off x="3031405" y="1160200"/>
          <a:ext cx="1252388" cy="6261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Periurban</a:t>
          </a:r>
          <a:endParaRPr lang="en-US" sz="1400" kern="1200" dirty="0"/>
        </a:p>
      </dsp:txBody>
      <dsp:txXfrm>
        <a:off x="3031405" y="1160200"/>
        <a:ext cx="1252388" cy="626194"/>
      </dsp:txXfrm>
    </dsp:sp>
    <dsp:sp modelId="{414AA33E-BEE1-47BA-89CD-BCC036FC953F}">
      <dsp:nvSpPr>
        <dsp:cNvPr id="0" name=""/>
        <dsp:cNvSpPr/>
      </dsp:nvSpPr>
      <dsp:spPr>
        <a:xfrm>
          <a:off x="4546795" y="1160200"/>
          <a:ext cx="1252388" cy="6261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Industrial area</a:t>
          </a:r>
          <a:endParaRPr lang="en-US" sz="1400" kern="1200" dirty="0"/>
        </a:p>
      </dsp:txBody>
      <dsp:txXfrm>
        <a:off x="4546795" y="1160200"/>
        <a:ext cx="1252388" cy="626194"/>
      </dsp:txXfrm>
    </dsp:sp>
    <dsp:sp modelId="{6ED9E937-29C6-47EC-AAE4-7D5F15A2DA25}">
      <dsp:nvSpPr>
        <dsp:cNvPr id="0" name=""/>
        <dsp:cNvSpPr/>
      </dsp:nvSpPr>
      <dsp:spPr>
        <a:xfrm>
          <a:off x="6062186" y="1160200"/>
          <a:ext cx="1252388" cy="6261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Open Space</a:t>
          </a:r>
          <a:endParaRPr lang="en-US" sz="1400" kern="1200" dirty="0"/>
        </a:p>
      </dsp:txBody>
      <dsp:txXfrm>
        <a:off x="6062186" y="1160200"/>
        <a:ext cx="1252388" cy="6261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68FD1-8706-4021-8DF2-676DD1720E12}">
      <dsp:nvSpPr>
        <dsp:cNvPr id="0" name=""/>
        <dsp:cNvSpPr/>
      </dsp:nvSpPr>
      <dsp:spPr>
        <a:xfrm>
          <a:off x="3657600" y="862976"/>
          <a:ext cx="2864654" cy="331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23"/>
              </a:lnTo>
              <a:lnTo>
                <a:pt x="2864654" y="165723"/>
              </a:lnTo>
              <a:lnTo>
                <a:pt x="2864654" y="331447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48199-34AF-4971-B212-B4A6B8860963}">
      <dsp:nvSpPr>
        <dsp:cNvPr id="0" name=""/>
        <dsp:cNvSpPr/>
      </dsp:nvSpPr>
      <dsp:spPr>
        <a:xfrm>
          <a:off x="3657600" y="862976"/>
          <a:ext cx="954884" cy="331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23"/>
              </a:lnTo>
              <a:lnTo>
                <a:pt x="954884" y="165723"/>
              </a:lnTo>
              <a:lnTo>
                <a:pt x="954884" y="331447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3BAF8-8BE4-4EAD-9D35-D44316D0DB85}">
      <dsp:nvSpPr>
        <dsp:cNvPr id="0" name=""/>
        <dsp:cNvSpPr/>
      </dsp:nvSpPr>
      <dsp:spPr>
        <a:xfrm>
          <a:off x="2702715" y="862976"/>
          <a:ext cx="954884" cy="331447"/>
        </a:xfrm>
        <a:custGeom>
          <a:avLst/>
          <a:gdLst/>
          <a:ahLst/>
          <a:cxnLst/>
          <a:rect l="0" t="0" r="0" b="0"/>
          <a:pathLst>
            <a:path>
              <a:moveTo>
                <a:pt x="954884" y="0"/>
              </a:moveTo>
              <a:lnTo>
                <a:pt x="954884" y="165723"/>
              </a:lnTo>
              <a:lnTo>
                <a:pt x="0" y="165723"/>
              </a:lnTo>
              <a:lnTo>
                <a:pt x="0" y="331447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62748-B96D-4080-B8A7-2FD25DA7CC75}">
      <dsp:nvSpPr>
        <dsp:cNvPr id="0" name=""/>
        <dsp:cNvSpPr/>
      </dsp:nvSpPr>
      <dsp:spPr>
        <a:xfrm>
          <a:off x="792945" y="862976"/>
          <a:ext cx="2864654" cy="331447"/>
        </a:xfrm>
        <a:custGeom>
          <a:avLst/>
          <a:gdLst/>
          <a:ahLst/>
          <a:cxnLst/>
          <a:rect l="0" t="0" r="0" b="0"/>
          <a:pathLst>
            <a:path>
              <a:moveTo>
                <a:pt x="2864654" y="0"/>
              </a:moveTo>
              <a:lnTo>
                <a:pt x="2864654" y="165723"/>
              </a:lnTo>
              <a:lnTo>
                <a:pt x="0" y="165723"/>
              </a:lnTo>
              <a:lnTo>
                <a:pt x="0" y="331447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25473-B418-4A06-AF0A-67A9860EB30E}">
      <dsp:nvSpPr>
        <dsp:cNvPr id="0" name=""/>
        <dsp:cNvSpPr/>
      </dsp:nvSpPr>
      <dsp:spPr>
        <a:xfrm>
          <a:off x="2868438" y="73815"/>
          <a:ext cx="1578322" cy="7891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 which scale do you want to work?</a:t>
          </a:r>
          <a:endParaRPr lang="en-US" sz="1800" kern="1200" dirty="0"/>
        </a:p>
      </dsp:txBody>
      <dsp:txXfrm>
        <a:off x="2868438" y="73815"/>
        <a:ext cx="1578322" cy="789161"/>
      </dsp:txXfrm>
    </dsp:sp>
    <dsp:sp modelId="{68C384D7-1E18-4DFA-98F7-178FE48EC163}">
      <dsp:nvSpPr>
        <dsp:cNvPr id="0" name=""/>
        <dsp:cNvSpPr/>
      </dsp:nvSpPr>
      <dsp:spPr>
        <a:xfrm>
          <a:off x="3783" y="1194423"/>
          <a:ext cx="1578322" cy="7891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Infrastructure scale</a:t>
          </a:r>
          <a:endParaRPr lang="en-US" sz="1800" kern="1200" dirty="0"/>
        </a:p>
      </dsp:txBody>
      <dsp:txXfrm>
        <a:off x="3783" y="1194423"/>
        <a:ext cx="1578322" cy="789161"/>
      </dsp:txXfrm>
    </dsp:sp>
    <dsp:sp modelId="{090938DD-9A6D-4263-A2C4-19258A7E7901}">
      <dsp:nvSpPr>
        <dsp:cNvPr id="0" name=""/>
        <dsp:cNvSpPr/>
      </dsp:nvSpPr>
      <dsp:spPr>
        <a:xfrm>
          <a:off x="1913553" y="1194423"/>
          <a:ext cx="1578322" cy="7891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City scale</a:t>
          </a:r>
          <a:endParaRPr lang="en-US" sz="1800" kern="1200" dirty="0"/>
        </a:p>
      </dsp:txBody>
      <dsp:txXfrm>
        <a:off x="1913553" y="1194423"/>
        <a:ext cx="1578322" cy="789161"/>
      </dsp:txXfrm>
    </dsp:sp>
    <dsp:sp modelId="{F381CBD4-8851-45B4-A5F3-778A4FE73A52}">
      <dsp:nvSpPr>
        <dsp:cNvPr id="0" name=""/>
        <dsp:cNvSpPr/>
      </dsp:nvSpPr>
      <dsp:spPr>
        <a:xfrm>
          <a:off x="3823323" y="1194423"/>
          <a:ext cx="1578322" cy="7891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District or neighborhood scale </a:t>
          </a:r>
          <a:endParaRPr lang="en-US" sz="1800" kern="1200" dirty="0"/>
        </a:p>
      </dsp:txBody>
      <dsp:txXfrm>
        <a:off x="3823323" y="1194423"/>
        <a:ext cx="1578322" cy="789161"/>
      </dsp:txXfrm>
    </dsp:sp>
    <dsp:sp modelId="{414AA33E-BEE1-47BA-89CD-BCC036FC953F}">
      <dsp:nvSpPr>
        <dsp:cNvPr id="0" name=""/>
        <dsp:cNvSpPr/>
      </dsp:nvSpPr>
      <dsp:spPr>
        <a:xfrm>
          <a:off x="5733093" y="1194423"/>
          <a:ext cx="1578322" cy="7891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Building scale</a:t>
          </a:r>
          <a:endParaRPr lang="en-US" sz="1800" kern="1200" dirty="0"/>
        </a:p>
      </dsp:txBody>
      <dsp:txXfrm>
        <a:off x="5733093" y="1194423"/>
        <a:ext cx="1578322" cy="789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AC6-E611-4A42-8220-B1B85B6D8CE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6A-A581-48D8-AE54-2D5EA73DC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0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AC6-E611-4A42-8220-B1B85B6D8CE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6A-A581-48D8-AE54-2D5EA73DC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8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AC6-E611-4A42-8220-B1B85B6D8CE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6A-A581-48D8-AE54-2D5EA73DC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6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AC6-E611-4A42-8220-B1B85B6D8CE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6A-A581-48D8-AE54-2D5EA73DC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5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AC6-E611-4A42-8220-B1B85B6D8CE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6A-A581-48D8-AE54-2D5EA73DC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0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AC6-E611-4A42-8220-B1B85B6D8CE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6A-A581-48D8-AE54-2D5EA73DC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3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AC6-E611-4A42-8220-B1B85B6D8CE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6A-A581-48D8-AE54-2D5EA73DC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7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AC6-E611-4A42-8220-B1B85B6D8CE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6A-A581-48D8-AE54-2D5EA73DC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AC6-E611-4A42-8220-B1B85B6D8CE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6A-A581-48D8-AE54-2D5EA73DC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AC6-E611-4A42-8220-B1B85B6D8CE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6A-A581-48D8-AE54-2D5EA73DC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AC6-E611-4A42-8220-B1B85B6D8CE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116A-A581-48D8-AE54-2D5EA73DC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5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EAC6-E611-4A42-8220-B1B85B6D8CED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116A-A581-48D8-AE54-2D5EA73DC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1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28528361"/>
              </p:ext>
            </p:extLst>
          </p:nvPr>
        </p:nvGraphicFramePr>
        <p:xfrm>
          <a:off x="533400" y="533400"/>
          <a:ext cx="731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79039460"/>
              </p:ext>
            </p:extLst>
          </p:nvPr>
        </p:nvGraphicFramePr>
        <p:xfrm>
          <a:off x="533400" y="2590800"/>
          <a:ext cx="731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16227727"/>
              </p:ext>
            </p:extLst>
          </p:nvPr>
        </p:nvGraphicFramePr>
        <p:xfrm>
          <a:off x="533400" y="4724400"/>
          <a:ext cx="731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2841" y="754031"/>
            <a:ext cx="457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841" y="2667000"/>
            <a:ext cx="457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2152" y="4800600"/>
            <a:ext cx="457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840" y="50645"/>
            <a:ext cx="77753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 questions to be used as filters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094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09939199"/>
              </p:ext>
            </p:extLst>
          </p:nvPr>
        </p:nvGraphicFramePr>
        <p:xfrm>
          <a:off x="990600" y="4343400"/>
          <a:ext cx="731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50745944"/>
              </p:ext>
            </p:extLst>
          </p:nvPr>
        </p:nvGraphicFramePr>
        <p:xfrm>
          <a:off x="609600" y="152400"/>
          <a:ext cx="731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8785190"/>
              </p:ext>
            </p:extLst>
          </p:nvPr>
        </p:nvGraphicFramePr>
        <p:xfrm>
          <a:off x="609600" y="2133600"/>
          <a:ext cx="731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2841" y="449231"/>
            <a:ext cx="457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841" y="2133600"/>
            <a:ext cx="457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5.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2841" y="4343400"/>
            <a:ext cx="457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8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124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Barranquilla</dc:creator>
  <cp:lastModifiedBy>Barranquilla</cp:lastModifiedBy>
  <cp:revision>5</cp:revision>
  <dcterms:created xsi:type="dcterms:W3CDTF">2017-09-15T11:42:13Z</dcterms:created>
  <dcterms:modified xsi:type="dcterms:W3CDTF">2017-09-15T13:20:08Z</dcterms:modified>
</cp:coreProperties>
</file>