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Scheme for </a:t>
            </a:r>
            <a:r>
              <a:rPr lang="en-US" altLang="zh-CN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Adap</a:t>
            </a:r>
            <a:r>
              <a:rPr lang="en-US" altLang="zh-CN" sz="3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</a:t>
            </a:r>
            <a:endParaRPr 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2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770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91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</Words>
  <Application>Microsoft Office PowerPoint</Application>
  <PresentationFormat>On-screen Show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Scheme for AdapKit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Scheme for AdapKit</dc:title>
  <dc:creator/>
  <cp:lastModifiedBy>Wenhao</cp:lastModifiedBy>
  <cp:revision>3</cp:revision>
  <dcterms:created xsi:type="dcterms:W3CDTF">2006-08-16T00:00:00Z</dcterms:created>
  <dcterms:modified xsi:type="dcterms:W3CDTF">2017-09-18T18:38:04Z</dcterms:modified>
</cp:coreProperties>
</file>