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5029200" y="3749040"/>
            <a:ext cx="4937400" cy="2834280"/>
          </a:xfrm>
          <a:prstGeom prst="rect">
            <a:avLst/>
          </a:prstGeom>
          <a:solidFill>
            <a:srgbClr val="c0c0c0"/>
          </a:solidFill>
          <a:ln>
            <a:solidFill>
              <a:srgbClr val="00ffff"/>
            </a:solidFill>
          </a:ln>
        </p:spPr>
      </p:sp>
      <p:sp>
        <p:nvSpPr>
          <p:cNvPr id="35" name="CustomShape 2"/>
          <p:cNvSpPr/>
          <p:nvPr/>
        </p:nvSpPr>
        <p:spPr>
          <a:xfrm>
            <a:off x="5029200" y="731520"/>
            <a:ext cx="4937400" cy="2834280"/>
          </a:xfrm>
          <a:prstGeom prst="rect">
            <a:avLst/>
          </a:prstGeom>
          <a:solidFill>
            <a:srgbClr val="c0c0c0"/>
          </a:solidFill>
          <a:ln>
            <a:solidFill>
              <a:srgbClr val="00ffff"/>
            </a:solidFill>
          </a:ln>
        </p:spPr>
      </p:sp>
      <p:sp>
        <p:nvSpPr>
          <p:cNvPr id="36" name="CustomShape 3"/>
          <p:cNvSpPr/>
          <p:nvPr/>
        </p:nvSpPr>
        <p:spPr>
          <a:xfrm>
            <a:off x="2228400" y="1816920"/>
            <a:ext cx="182520" cy="18252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ff"/>
            </a:solidFill>
            <a:round/>
          </a:ln>
        </p:spPr>
      </p:sp>
      <p:sp>
        <p:nvSpPr>
          <p:cNvPr id="37" name="CustomShape 4"/>
          <p:cNvSpPr/>
          <p:nvPr/>
        </p:nvSpPr>
        <p:spPr>
          <a:xfrm>
            <a:off x="2228040" y="2428560"/>
            <a:ext cx="182520" cy="18252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ff"/>
            </a:solidFill>
            <a:round/>
          </a:ln>
        </p:spPr>
      </p:sp>
      <p:sp>
        <p:nvSpPr>
          <p:cNvPr id="38" name="CustomShape 5"/>
          <p:cNvSpPr/>
          <p:nvPr/>
        </p:nvSpPr>
        <p:spPr>
          <a:xfrm>
            <a:off x="2227680" y="3040200"/>
            <a:ext cx="182520" cy="18252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ff"/>
            </a:solidFill>
            <a:round/>
          </a:ln>
        </p:spPr>
      </p:sp>
      <p:sp>
        <p:nvSpPr>
          <p:cNvPr id="39" name="CustomShape 6"/>
          <p:cNvSpPr/>
          <p:nvPr/>
        </p:nvSpPr>
        <p:spPr>
          <a:xfrm>
            <a:off x="3524040" y="2068560"/>
            <a:ext cx="182520" cy="18252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ff"/>
            </a:solidFill>
            <a:round/>
          </a:ln>
        </p:spPr>
      </p:sp>
      <p:sp>
        <p:nvSpPr>
          <p:cNvPr id="40" name="CustomShape 7"/>
          <p:cNvSpPr/>
          <p:nvPr/>
        </p:nvSpPr>
        <p:spPr>
          <a:xfrm>
            <a:off x="3523680" y="2932200"/>
            <a:ext cx="182520" cy="18252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ff"/>
            </a:solidFill>
            <a:round/>
          </a:ln>
        </p:spPr>
      </p:sp>
      <p:sp>
        <p:nvSpPr>
          <p:cNvPr id="41" name="CustomShape 8"/>
          <p:cNvSpPr/>
          <p:nvPr/>
        </p:nvSpPr>
        <p:spPr>
          <a:xfrm>
            <a:off x="3523320" y="3723840"/>
            <a:ext cx="182520" cy="18252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ff"/>
            </a:solidFill>
            <a:round/>
          </a:ln>
        </p:spPr>
      </p:sp>
      <p:sp>
        <p:nvSpPr>
          <p:cNvPr id="42" name="CustomShape 9"/>
          <p:cNvSpPr/>
          <p:nvPr/>
        </p:nvSpPr>
        <p:spPr>
          <a:xfrm>
            <a:off x="3523680" y="1096200"/>
            <a:ext cx="182520" cy="182520"/>
          </a:xfrm>
          <a:prstGeom prst="rect">
            <a:avLst/>
          </a:prstGeom>
          <a:solidFill>
            <a:srgbClr val="cfe7f5"/>
          </a:solidFill>
          <a:ln w="18360">
            <a:solidFill>
              <a:srgbClr val="0000ff"/>
            </a:solidFill>
            <a:round/>
          </a:ln>
        </p:spPr>
      </p:sp>
      <p:sp>
        <p:nvSpPr>
          <p:cNvPr id="43" name="CustomShape 10"/>
          <p:cNvSpPr/>
          <p:nvPr/>
        </p:nvSpPr>
        <p:spPr>
          <a:xfrm>
            <a:off x="0" y="0"/>
            <a:ext cx="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sp>
      <p:sp>
        <p:nvSpPr>
          <p:cNvPr id="44" name="CustomShape 11"/>
          <p:cNvSpPr/>
          <p:nvPr/>
        </p:nvSpPr>
        <p:spPr>
          <a:xfrm>
            <a:off x="0" y="0"/>
            <a:ext cx="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sp>
      <p:sp>
        <p:nvSpPr>
          <p:cNvPr id="45" name="CustomShape 12"/>
          <p:cNvSpPr/>
          <p:nvPr/>
        </p:nvSpPr>
        <p:spPr>
          <a:xfrm>
            <a:off x="0" y="0"/>
            <a:ext cx="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sp>
      <p:sp>
        <p:nvSpPr>
          <p:cNvPr id="46" name="CustomShape 13"/>
          <p:cNvSpPr/>
          <p:nvPr/>
        </p:nvSpPr>
        <p:spPr>
          <a:xfrm>
            <a:off x="0" y="0"/>
            <a:ext cx="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sp>
      <p:sp>
        <p:nvSpPr>
          <p:cNvPr id="47" name="CustomShape 14"/>
          <p:cNvSpPr/>
          <p:nvPr/>
        </p:nvSpPr>
        <p:spPr>
          <a:xfrm>
            <a:off x="0" y="0"/>
            <a:ext cx="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sp>
      <p:sp>
        <p:nvSpPr>
          <p:cNvPr id="48" name="CustomShape 15"/>
          <p:cNvSpPr/>
          <p:nvPr/>
        </p:nvSpPr>
        <p:spPr>
          <a:xfrm>
            <a:off x="0" y="0"/>
            <a:ext cx="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sp>
      <p:sp>
        <p:nvSpPr>
          <p:cNvPr id="49" name="CustomShape 16"/>
          <p:cNvSpPr/>
          <p:nvPr/>
        </p:nvSpPr>
        <p:spPr>
          <a:xfrm>
            <a:off x="0" y="0"/>
            <a:ext cx="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sp>
      <p:sp>
        <p:nvSpPr>
          <p:cNvPr id="50" name="CustomShape 17"/>
          <p:cNvSpPr/>
          <p:nvPr/>
        </p:nvSpPr>
        <p:spPr>
          <a:xfrm>
            <a:off x="0" y="0"/>
            <a:ext cx="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sp>
      <p:sp>
        <p:nvSpPr>
          <p:cNvPr id="51" name="CustomShape 18"/>
          <p:cNvSpPr/>
          <p:nvPr/>
        </p:nvSpPr>
        <p:spPr>
          <a:xfrm>
            <a:off x="0" y="0"/>
            <a:ext cx="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sp>
      <p:sp>
        <p:nvSpPr>
          <p:cNvPr id="52" name="CustomShape 19"/>
          <p:cNvSpPr/>
          <p:nvPr/>
        </p:nvSpPr>
        <p:spPr>
          <a:xfrm>
            <a:off x="0" y="0"/>
            <a:ext cx="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sp>
      <p:sp>
        <p:nvSpPr>
          <p:cNvPr id="53" name="CustomShape 20"/>
          <p:cNvSpPr/>
          <p:nvPr/>
        </p:nvSpPr>
        <p:spPr>
          <a:xfrm>
            <a:off x="0" y="0"/>
            <a:ext cx="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sp>
      <p:sp>
        <p:nvSpPr>
          <p:cNvPr id="54" name="CustomShape 21"/>
          <p:cNvSpPr/>
          <p:nvPr/>
        </p:nvSpPr>
        <p:spPr>
          <a:xfrm>
            <a:off x="0" y="0"/>
            <a:ext cx="3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sp>
      <p:sp>
        <p:nvSpPr>
          <p:cNvPr id="55" name="CustomShape 22"/>
          <p:cNvSpPr/>
          <p:nvPr/>
        </p:nvSpPr>
        <p:spPr>
          <a:xfrm>
            <a:off x="2705400" y="2640240"/>
            <a:ext cx="34488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</a:t>
            </a:r>
            <a:endParaRPr/>
          </a:p>
        </p:txBody>
      </p:sp>
      <p:sp>
        <p:nvSpPr>
          <p:cNvPr id="56" name="CustomShape 23"/>
          <p:cNvSpPr/>
          <p:nvPr/>
        </p:nvSpPr>
        <p:spPr>
          <a:xfrm>
            <a:off x="2729880" y="2196360"/>
            <a:ext cx="32040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/>
              <a:t>F</a:t>
            </a:r>
            <a:endParaRPr/>
          </a:p>
        </p:txBody>
      </p:sp>
      <p:sp>
        <p:nvSpPr>
          <p:cNvPr id="57" name="CustomShape 24"/>
          <p:cNvSpPr/>
          <p:nvPr/>
        </p:nvSpPr>
        <p:spPr>
          <a:xfrm>
            <a:off x="1679040" y="706320"/>
            <a:ext cx="1099440" cy="260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0000ff"/>
                </a:solidFill>
              </a:rPr>
              <a:t>num_planes1</a:t>
            </a:r>
            <a:endParaRPr/>
          </a:p>
        </p:txBody>
      </p:sp>
      <p:sp>
        <p:nvSpPr>
          <p:cNvPr id="58" name="CustomShape 25"/>
          <p:cNvSpPr/>
          <p:nvPr/>
        </p:nvSpPr>
        <p:spPr>
          <a:xfrm>
            <a:off x="3142080" y="706320"/>
            <a:ext cx="1099440" cy="260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2300dc"/>
                </a:solidFill>
              </a:rPr>
              <a:t>num_planes2</a:t>
            </a:r>
            <a:endParaRPr/>
          </a:p>
        </p:txBody>
      </p:sp>
      <p:sp>
        <p:nvSpPr>
          <p:cNvPr id="59" name="CustomShape 26"/>
          <p:cNvSpPr/>
          <p:nvPr/>
        </p:nvSpPr>
        <p:spPr>
          <a:xfrm>
            <a:off x="5960880" y="1210320"/>
            <a:ext cx="412920" cy="782640"/>
          </a:xfrm>
          <a:prstGeom prst="rect">
            <a:avLst/>
          </a:prstGeom>
          <a:solidFill>
            <a:srgbClr val="ff3366"/>
          </a:solidFill>
          <a:ln>
            <a:solidFill>
              <a:srgbClr val="808080"/>
            </a:solidFill>
          </a:ln>
        </p:spPr>
      </p:sp>
      <p:sp>
        <p:nvSpPr>
          <p:cNvPr id="60" name="CustomShape 27"/>
          <p:cNvSpPr/>
          <p:nvPr/>
        </p:nvSpPr>
        <p:spPr>
          <a:xfrm>
            <a:off x="7168320" y="3130560"/>
            <a:ext cx="73800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0000"/>
                </a:solidFill>
              </a:rPr>
              <a:t>Maps</a:t>
            </a:r>
            <a:endParaRPr/>
          </a:p>
        </p:txBody>
      </p:sp>
      <p:sp>
        <p:nvSpPr>
          <p:cNvPr id="61" name="CustomShape 28"/>
          <p:cNvSpPr/>
          <p:nvPr/>
        </p:nvSpPr>
        <p:spPr>
          <a:xfrm>
            <a:off x="5852520" y="1281960"/>
            <a:ext cx="412920" cy="782640"/>
          </a:xfrm>
          <a:prstGeom prst="rect">
            <a:avLst/>
          </a:prstGeom>
          <a:solidFill>
            <a:srgbClr val="ff3366"/>
          </a:solidFill>
          <a:ln>
            <a:solidFill>
              <a:srgbClr val="808080"/>
            </a:solidFill>
          </a:ln>
        </p:spPr>
      </p:sp>
      <p:sp>
        <p:nvSpPr>
          <p:cNvPr id="62" name="CustomShape 29"/>
          <p:cNvSpPr/>
          <p:nvPr/>
        </p:nvSpPr>
        <p:spPr>
          <a:xfrm>
            <a:off x="5744160" y="1389600"/>
            <a:ext cx="412920" cy="782640"/>
          </a:xfrm>
          <a:prstGeom prst="rect">
            <a:avLst/>
          </a:prstGeom>
          <a:solidFill>
            <a:srgbClr val="ff3366"/>
          </a:solidFill>
          <a:ln>
            <a:solidFill>
              <a:srgbClr val="808080"/>
            </a:solidFill>
          </a:ln>
        </p:spPr>
      </p:sp>
      <p:sp>
        <p:nvSpPr>
          <p:cNvPr id="63" name="CustomShape 30"/>
          <p:cNvSpPr/>
          <p:nvPr/>
        </p:nvSpPr>
        <p:spPr>
          <a:xfrm>
            <a:off x="5635800" y="1461240"/>
            <a:ext cx="412920" cy="782640"/>
          </a:xfrm>
          <a:prstGeom prst="rect">
            <a:avLst/>
          </a:prstGeom>
          <a:solidFill>
            <a:srgbClr val="ff3366"/>
          </a:solidFill>
          <a:ln>
            <a:solidFill>
              <a:srgbClr val="808080"/>
            </a:solidFill>
          </a:ln>
        </p:spPr>
      </p:sp>
      <p:sp>
        <p:nvSpPr>
          <p:cNvPr id="64" name="CustomShape 31"/>
          <p:cNvSpPr/>
          <p:nvPr/>
        </p:nvSpPr>
        <p:spPr>
          <a:xfrm>
            <a:off x="7292880" y="1210320"/>
            <a:ext cx="412920" cy="782640"/>
          </a:xfrm>
          <a:prstGeom prst="rect">
            <a:avLst/>
          </a:prstGeom>
          <a:solidFill>
            <a:srgbClr val="ff3366"/>
          </a:solidFill>
          <a:ln>
            <a:solidFill>
              <a:srgbClr val="808080"/>
            </a:solidFill>
          </a:ln>
        </p:spPr>
      </p:sp>
      <p:sp>
        <p:nvSpPr>
          <p:cNvPr id="65" name="CustomShape 32"/>
          <p:cNvSpPr/>
          <p:nvPr/>
        </p:nvSpPr>
        <p:spPr>
          <a:xfrm>
            <a:off x="7184520" y="1281960"/>
            <a:ext cx="412920" cy="782640"/>
          </a:xfrm>
          <a:prstGeom prst="rect">
            <a:avLst/>
          </a:prstGeom>
          <a:solidFill>
            <a:srgbClr val="ff3366"/>
          </a:solidFill>
          <a:ln>
            <a:solidFill>
              <a:srgbClr val="808080"/>
            </a:solidFill>
          </a:ln>
        </p:spPr>
      </p:sp>
      <p:sp>
        <p:nvSpPr>
          <p:cNvPr id="66" name="CustomShape 33"/>
          <p:cNvSpPr/>
          <p:nvPr/>
        </p:nvSpPr>
        <p:spPr>
          <a:xfrm>
            <a:off x="7076160" y="1389600"/>
            <a:ext cx="412920" cy="782640"/>
          </a:xfrm>
          <a:prstGeom prst="rect">
            <a:avLst/>
          </a:prstGeom>
          <a:solidFill>
            <a:srgbClr val="ff3366"/>
          </a:solidFill>
          <a:ln>
            <a:solidFill>
              <a:srgbClr val="808080"/>
            </a:solidFill>
          </a:ln>
        </p:spPr>
      </p:sp>
      <p:sp>
        <p:nvSpPr>
          <p:cNvPr id="67" name="CustomShape 34"/>
          <p:cNvSpPr/>
          <p:nvPr/>
        </p:nvSpPr>
        <p:spPr>
          <a:xfrm>
            <a:off x="6967800" y="1461240"/>
            <a:ext cx="412920" cy="782640"/>
          </a:xfrm>
          <a:prstGeom prst="rect">
            <a:avLst/>
          </a:prstGeom>
          <a:solidFill>
            <a:srgbClr val="ff3366"/>
          </a:solidFill>
          <a:ln>
            <a:solidFill>
              <a:srgbClr val="808080"/>
            </a:solidFill>
          </a:ln>
        </p:spPr>
      </p:sp>
      <p:sp>
        <p:nvSpPr>
          <p:cNvPr id="68" name="CustomShape 35"/>
          <p:cNvSpPr/>
          <p:nvPr/>
        </p:nvSpPr>
        <p:spPr>
          <a:xfrm>
            <a:off x="9164880" y="1210320"/>
            <a:ext cx="412920" cy="782640"/>
          </a:xfrm>
          <a:prstGeom prst="rect">
            <a:avLst/>
          </a:prstGeom>
          <a:solidFill>
            <a:srgbClr val="ff3366"/>
          </a:solidFill>
          <a:ln>
            <a:solidFill>
              <a:srgbClr val="808080"/>
            </a:solidFill>
          </a:ln>
        </p:spPr>
      </p:sp>
      <p:sp>
        <p:nvSpPr>
          <p:cNvPr id="69" name="CustomShape 36"/>
          <p:cNvSpPr/>
          <p:nvPr/>
        </p:nvSpPr>
        <p:spPr>
          <a:xfrm>
            <a:off x="9056520" y="1281960"/>
            <a:ext cx="412920" cy="782640"/>
          </a:xfrm>
          <a:prstGeom prst="rect">
            <a:avLst/>
          </a:prstGeom>
          <a:solidFill>
            <a:srgbClr val="ff3366"/>
          </a:solidFill>
          <a:ln>
            <a:solidFill>
              <a:srgbClr val="808080"/>
            </a:solidFill>
          </a:ln>
        </p:spPr>
      </p:sp>
      <p:sp>
        <p:nvSpPr>
          <p:cNvPr id="70" name="CustomShape 37"/>
          <p:cNvSpPr/>
          <p:nvPr/>
        </p:nvSpPr>
        <p:spPr>
          <a:xfrm>
            <a:off x="8948160" y="1389600"/>
            <a:ext cx="412920" cy="782640"/>
          </a:xfrm>
          <a:prstGeom prst="rect">
            <a:avLst/>
          </a:prstGeom>
          <a:solidFill>
            <a:srgbClr val="ff3366"/>
          </a:solidFill>
          <a:ln>
            <a:solidFill>
              <a:srgbClr val="808080"/>
            </a:solidFill>
          </a:ln>
        </p:spPr>
      </p:sp>
      <p:sp>
        <p:nvSpPr>
          <p:cNvPr id="71" name="CustomShape 38"/>
          <p:cNvSpPr/>
          <p:nvPr/>
        </p:nvSpPr>
        <p:spPr>
          <a:xfrm>
            <a:off x="8839800" y="1461240"/>
            <a:ext cx="412920" cy="782640"/>
          </a:xfrm>
          <a:prstGeom prst="rect">
            <a:avLst/>
          </a:prstGeom>
          <a:solidFill>
            <a:srgbClr val="ff3366"/>
          </a:solidFill>
          <a:ln>
            <a:solidFill>
              <a:srgbClr val="808080"/>
            </a:solidFill>
          </a:ln>
        </p:spPr>
      </p:sp>
      <p:sp>
        <p:nvSpPr>
          <p:cNvPr id="72" name="CustomShape 39"/>
          <p:cNvSpPr/>
          <p:nvPr/>
        </p:nvSpPr>
        <p:spPr>
          <a:xfrm>
            <a:off x="8090640" y="1886400"/>
            <a:ext cx="37224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...</a:t>
            </a:r>
            <a:endParaRPr/>
          </a:p>
        </p:txBody>
      </p:sp>
      <p:sp>
        <p:nvSpPr>
          <p:cNvPr id="73" name="CustomShape 40"/>
          <p:cNvSpPr/>
          <p:nvPr/>
        </p:nvSpPr>
        <p:spPr>
          <a:xfrm>
            <a:off x="5525280" y="2437920"/>
            <a:ext cx="434880" cy="260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dc2300"/>
                </a:solidFill>
              </a:rPr>
              <a:t>r_in</a:t>
            </a:r>
            <a:endParaRPr/>
          </a:p>
        </p:txBody>
      </p:sp>
      <p:sp>
        <p:nvSpPr>
          <p:cNvPr id="74" name="CustomShape 41"/>
          <p:cNvSpPr/>
          <p:nvPr/>
        </p:nvSpPr>
        <p:spPr>
          <a:xfrm>
            <a:off x="5201640" y="1826280"/>
            <a:ext cx="460800" cy="260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dc2300"/>
                </a:solidFill>
              </a:rPr>
              <a:t>c_in</a:t>
            </a:r>
            <a:endParaRPr/>
          </a:p>
        </p:txBody>
      </p:sp>
      <p:sp>
        <p:nvSpPr>
          <p:cNvPr id="75" name="CustomShape 42"/>
          <p:cNvSpPr/>
          <p:nvPr/>
        </p:nvSpPr>
        <p:spPr>
          <a:xfrm>
            <a:off x="5737320" y="2688480"/>
            <a:ext cx="1218240" cy="260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dc2300"/>
                </a:solidFill>
              </a:rPr>
              <a:t>num_planes_in</a:t>
            </a:r>
            <a:endParaRPr/>
          </a:p>
        </p:txBody>
      </p:sp>
      <p:sp>
        <p:nvSpPr>
          <p:cNvPr id="76" name="CustomShape 43"/>
          <p:cNvSpPr/>
          <p:nvPr/>
        </p:nvSpPr>
        <p:spPr>
          <a:xfrm>
            <a:off x="6711120" y="2745360"/>
            <a:ext cx="1463400" cy="260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000000"/>
                </a:solidFill>
              </a:rPr>
              <a:t>num_image_cases</a:t>
            </a:r>
            <a:endParaRPr/>
          </a:p>
        </p:txBody>
      </p:sp>
      <p:sp>
        <p:nvSpPr>
          <p:cNvPr id="77" name="CustomShape 44"/>
          <p:cNvSpPr/>
          <p:nvPr/>
        </p:nvSpPr>
        <p:spPr>
          <a:xfrm>
            <a:off x="5961240" y="4053960"/>
            <a:ext cx="412920" cy="782640"/>
          </a:xfrm>
          <a:prstGeom prst="rect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</p:sp>
      <p:sp>
        <p:nvSpPr>
          <p:cNvPr id="78" name="CustomShape 45"/>
          <p:cNvSpPr/>
          <p:nvPr/>
        </p:nvSpPr>
        <p:spPr>
          <a:xfrm>
            <a:off x="7168680" y="6082200"/>
            <a:ext cx="54900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00ff"/>
                </a:solidFill>
              </a:rPr>
              <a:t>Out</a:t>
            </a:r>
            <a:endParaRPr/>
          </a:p>
        </p:txBody>
      </p:sp>
      <p:sp>
        <p:nvSpPr>
          <p:cNvPr id="79" name="CustomShape 46"/>
          <p:cNvSpPr/>
          <p:nvPr/>
        </p:nvSpPr>
        <p:spPr>
          <a:xfrm>
            <a:off x="5852880" y="4125600"/>
            <a:ext cx="412920" cy="782640"/>
          </a:xfrm>
          <a:prstGeom prst="rect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</p:sp>
      <p:sp>
        <p:nvSpPr>
          <p:cNvPr id="80" name="CustomShape 47"/>
          <p:cNvSpPr/>
          <p:nvPr/>
        </p:nvSpPr>
        <p:spPr>
          <a:xfrm>
            <a:off x="5744520" y="4233240"/>
            <a:ext cx="412920" cy="782640"/>
          </a:xfrm>
          <a:prstGeom prst="rect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</p:sp>
      <p:sp>
        <p:nvSpPr>
          <p:cNvPr id="81" name="CustomShape 48"/>
          <p:cNvSpPr/>
          <p:nvPr/>
        </p:nvSpPr>
        <p:spPr>
          <a:xfrm>
            <a:off x="5636160" y="4304880"/>
            <a:ext cx="412920" cy="782640"/>
          </a:xfrm>
          <a:prstGeom prst="rect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</p:sp>
      <p:sp>
        <p:nvSpPr>
          <p:cNvPr id="82" name="CustomShape 49"/>
          <p:cNvSpPr/>
          <p:nvPr/>
        </p:nvSpPr>
        <p:spPr>
          <a:xfrm>
            <a:off x="7293240" y="4053960"/>
            <a:ext cx="412920" cy="782640"/>
          </a:xfrm>
          <a:prstGeom prst="rect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</p:sp>
      <p:sp>
        <p:nvSpPr>
          <p:cNvPr id="83" name="CustomShape 50"/>
          <p:cNvSpPr/>
          <p:nvPr/>
        </p:nvSpPr>
        <p:spPr>
          <a:xfrm>
            <a:off x="7184880" y="4125600"/>
            <a:ext cx="412920" cy="782640"/>
          </a:xfrm>
          <a:prstGeom prst="rect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</p:sp>
      <p:sp>
        <p:nvSpPr>
          <p:cNvPr id="84" name="CustomShape 51"/>
          <p:cNvSpPr/>
          <p:nvPr/>
        </p:nvSpPr>
        <p:spPr>
          <a:xfrm>
            <a:off x="7076520" y="4233240"/>
            <a:ext cx="412920" cy="782640"/>
          </a:xfrm>
          <a:prstGeom prst="rect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</p:sp>
      <p:sp>
        <p:nvSpPr>
          <p:cNvPr id="85" name="CustomShape 52"/>
          <p:cNvSpPr/>
          <p:nvPr/>
        </p:nvSpPr>
        <p:spPr>
          <a:xfrm>
            <a:off x="6968160" y="4304880"/>
            <a:ext cx="412920" cy="782640"/>
          </a:xfrm>
          <a:prstGeom prst="rect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</p:sp>
      <p:sp>
        <p:nvSpPr>
          <p:cNvPr id="86" name="CustomShape 53"/>
          <p:cNvSpPr/>
          <p:nvPr/>
        </p:nvSpPr>
        <p:spPr>
          <a:xfrm>
            <a:off x="9165240" y="4053960"/>
            <a:ext cx="412920" cy="782640"/>
          </a:xfrm>
          <a:prstGeom prst="rect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</p:sp>
      <p:sp>
        <p:nvSpPr>
          <p:cNvPr id="87" name="CustomShape 54"/>
          <p:cNvSpPr/>
          <p:nvPr/>
        </p:nvSpPr>
        <p:spPr>
          <a:xfrm>
            <a:off x="9056880" y="4125600"/>
            <a:ext cx="412920" cy="782640"/>
          </a:xfrm>
          <a:prstGeom prst="rect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</p:sp>
      <p:sp>
        <p:nvSpPr>
          <p:cNvPr id="88" name="CustomShape 55"/>
          <p:cNvSpPr/>
          <p:nvPr/>
        </p:nvSpPr>
        <p:spPr>
          <a:xfrm>
            <a:off x="8948520" y="4233240"/>
            <a:ext cx="412920" cy="782640"/>
          </a:xfrm>
          <a:prstGeom prst="rect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</p:sp>
      <p:sp>
        <p:nvSpPr>
          <p:cNvPr id="89" name="CustomShape 56"/>
          <p:cNvSpPr/>
          <p:nvPr/>
        </p:nvSpPr>
        <p:spPr>
          <a:xfrm>
            <a:off x="8840160" y="4304880"/>
            <a:ext cx="412920" cy="782640"/>
          </a:xfrm>
          <a:prstGeom prst="rect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</p:sp>
      <p:sp>
        <p:nvSpPr>
          <p:cNvPr id="90" name="CustomShape 57"/>
          <p:cNvSpPr/>
          <p:nvPr/>
        </p:nvSpPr>
        <p:spPr>
          <a:xfrm>
            <a:off x="8091000" y="4730040"/>
            <a:ext cx="37224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...</a:t>
            </a:r>
            <a:endParaRPr/>
          </a:p>
        </p:txBody>
      </p:sp>
      <p:sp>
        <p:nvSpPr>
          <p:cNvPr id="91" name="CustomShape 58"/>
          <p:cNvSpPr/>
          <p:nvPr/>
        </p:nvSpPr>
        <p:spPr>
          <a:xfrm>
            <a:off x="5417640" y="5245560"/>
            <a:ext cx="529200" cy="260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ff00ff"/>
                </a:solidFill>
              </a:rPr>
              <a:t>r_out</a:t>
            </a:r>
            <a:endParaRPr/>
          </a:p>
        </p:txBody>
      </p:sp>
      <p:sp>
        <p:nvSpPr>
          <p:cNvPr id="92" name="CustomShape 59"/>
          <p:cNvSpPr/>
          <p:nvPr/>
        </p:nvSpPr>
        <p:spPr>
          <a:xfrm>
            <a:off x="5130000" y="4669920"/>
            <a:ext cx="555120" cy="260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ff00ff"/>
                </a:solidFill>
              </a:rPr>
              <a:t>c_out</a:t>
            </a:r>
            <a:endParaRPr/>
          </a:p>
        </p:txBody>
      </p:sp>
      <p:sp>
        <p:nvSpPr>
          <p:cNvPr id="93" name="CustomShape 60"/>
          <p:cNvSpPr/>
          <p:nvPr/>
        </p:nvSpPr>
        <p:spPr>
          <a:xfrm>
            <a:off x="5737680" y="5532120"/>
            <a:ext cx="1312560" cy="260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ff00ff"/>
                </a:solidFill>
              </a:rPr>
              <a:t>num_planes_out</a:t>
            </a:r>
            <a:endParaRPr/>
          </a:p>
        </p:txBody>
      </p:sp>
      <p:sp>
        <p:nvSpPr>
          <p:cNvPr id="94" name="CustomShape 61"/>
          <p:cNvSpPr/>
          <p:nvPr/>
        </p:nvSpPr>
        <p:spPr>
          <a:xfrm>
            <a:off x="6711480" y="5589000"/>
            <a:ext cx="1463400" cy="260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000000"/>
                </a:solidFill>
              </a:rPr>
              <a:t>num_image_cases</a:t>
            </a:r>
            <a:endParaRPr/>
          </a:p>
        </p:txBody>
      </p:sp>
      <p:sp>
        <p:nvSpPr>
          <p:cNvPr id="95" name="CustomShape 62"/>
          <p:cNvSpPr/>
          <p:nvPr/>
        </p:nvSpPr>
        <p:spPr>
          <a:xfrm>
            <a:off x="966600" y="6170760"/>
            <a:ext cx="34488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</a:t>
            </a:r>
            <a:endParaRPr/>
          </a:p>
        </p:txBody>
      </p:sp>
      <p:sp>
        <p:nvSpPr>
          <p:cNvPr id="96" name="CustomShape 63"/>
          <p:cNvSpPr/>
          <p:nvPr/>
        </p:nvSpPr>
        <p:spPr>
          <a:xfrm>
            <a:off x="991080" y="5726880"/>
            <a:ext cx="32040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/>
              <a:t>F</a:t>
            </a:r>
            <a:endParaRPr/>
          </a:p>
        </p:txBody>
      </p:sp>
      <p:sp>
        <p:nvSpPr>
          <p:cNvPr id="97" name="CustomShape 64"/>
          <p:cNvSpPr/>
          <p:nvPr/>
        </p:nvSpPr>
        <p:spPr>
          <a:xfrm>
            <a:off x="1478520" y="5741640"/>
            <a:ext cx="2674080" cy="260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000000"/>
                </a:solidFill>
              </a:rPr>
              <a:t>p x q x</a:t>
            </a:r>
            <a:r>
              <a:rPr lang="en-US" sz="1200">
                <a:solidFill>
                  <a:srgbClr val="dc2300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</a:rPr>
              <a:t>num_planes1</a:t>
            </a:r>
            <a:r>
              <a:rPr lang="en-US" sz="1200">
                <a:solidFill>
                  <a:srgbClr val="000000"/>
                </a:solidFill>
              </a:rPr>
              <a:t> x</a:t>
            </a:r>
            <a:r>
              <a:rPr lang="en-US" sz="1200">
                <a:solidFill>
                  <a:srgbClr val="dc2300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</a:rPr>
              <a:t>num_planes2</a:t>
            </a:r>
            <a:endParaRPr/>
          </a:p>
        </p:txBody>
      </p:sp>
      <p:sp>
        <p:nvSpPr>
          <p:cNvPr id="98" name="CustomShape 65"/>
          <p:cNvSpPr/>
          <p:nvPr/>
        </p:nvSpPr>
        <p:spPr>
          <a:xfrm>
            <a:off x="1478880" y="6174000"/>
            <a:ext cx="2180160" cy="260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200">
                <a:solidFill>
                  <a:srgbClr val="0000ff"/>
                </a:solidFill>
              </a:rPr>
              <a:t>num_planes1</a:t>
            </a:r>
            <a:r>
              <a:rPr lang="en-US" sz="1200">
                <a:solidFill>
                  <a:srgbClr val="dc23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x </a:t>
            </a:r>
            <a:r>
              <a:rPr lang="en-US" sz="1200">
                <a:solidFill>
                  <a:srgbClr val="0000ff"/>
                </a:solidFill>
              </a:rPr>
              <a:t>num_planes2</a:t>
            </a:r>
            <a:endParaRPr/>
          </a:p>
        </p:txBody>
      </p:sp>
      <p:sp>
        <p:nvSpPr>
          <p:cNvPr id="99" name="CustomShape 66"/>
          <p:cNvSpPr/>
          <p:nvPr/>
        </p:nvSpPr>
        <p:spPr>
          <a:xfrm>
            <a:off x="105120" y="5250240"/>
            <a:ext cx="3840120" cy="278640"/>
          </a:xfrm>
          <a:prstGeom prst="rect">
            <a:avLst/>
          </a:prstGeom>
        </p:spPr>
        <p:txBody>
          <a:bodyPr bIns="54000" lIns="99000" rIns="99000" tIns="54000" wrap="none"/>
          <a:p>
            <a:r>
              <a:rPr lang="en-US" sz="1200"/>
              <a:t>which_dim_sum    =                   3             or          4</a:t>
            </a:r>
            <a:endParaRPr/>
          </a:p>
        </p:txBody>
      </p:sp>
      <p:sp>
        <p:nvSpPr>
          <p:cNvPr id="100" name="CustomShape 67"/>
          <p:cNvSpPr/>
          <p:nvPr/>
        </p:nvSpPr>
        <p:spPr>
          <a:xfrm>
            <a:off x="2263680" y="4023360"/>
            <a:ext cx="273960" cy="1505520"/>
          </a:xfrm>
          <a:prstGeom prst="rect">
            <a:avLst/>
          </a:prstGeom>
          <a:ln w="18360">
            <a:solidFill>
              <a:srgbClr val="00ff00"/>
            </a:solidFill>
            <a:round/>
          </a:ln>
        </p:spPr>
      </p:sp>
      <p:sp>
        <p:nvSpPr>
          <p:cNvPr id="101" name="CustomShape 68"/>
          <p:cNvSpPr/>
          <p:nvPr/>
        </p:nvSpPr>
        <p:spPr>
          <a:xfrm>
            <a:off x="3478320" y="4023360"/>
            <a:ext cx="273960" cy="1496160"/>
          </a:xfrm>
          <a:prstGeom prst="rect">
            <a:avLst/>
          </a:prstGeom>
          <a:ln w="18360">
            <a:solidFill>
              <a:srgbClr val="00ff00"/>
            </a:solidFill>
            <a:round/>
          </a:ln>
        </p:spPr>
      </p:sp>
      <p:sp>
        <p:nvSpPr>
          <p:cNvPr id="102" name="CustomShape 69"/>
          <p:cNvSpPr/>
          <p:nvPr/>
        </p:nvSpPr>
        <p:spPr>
          <a:xfrm>
            <a:off x="1737360" y="4867920"/>
            <a:ext cx="1183320" cy="289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0000"/>
                </a:solidFill>
              </a:rPr>
              <a:t>Maps → </a:t>
            </a:r>
            <a:r>
              <a:rPr lang="en-US" sz="1400">
                <a:solidFill>
                  <a:srgbClr val="ff00ff"/>
                </a:solidFill>
              </a:rPr>
              <a:t>Out</a:t>
            </a:r>
            <a:endParaRPr/>
          </a:p>
        </p:txBody>
      </p:sp>
      <p:sp>
        <p:nvSpPr>
          <p:cNvPr id="103" name="CustomShape 70"/>
          <p:cNvSpPr/>
          <p:nvPr/>
        </p:nvSpPr>
        <p:spPr>
          <a:xfrm>
            <a:off x="3101040" y="4871520"/>
            <a:ext cx="1183320" cy="289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00ff"/>
                </a:solidFill>
              </a:rPr>
              <a:t>Out ← </a:t>
            </a:r>
            <a:r>
              <a:rPr lang="en-US" sz="1400">
                <a:solidFill>
                  <a:srgbClr val="ff0000"/>
                </a:solidFill>
              </a:rPr>
              <a:t>Maps</a:t>
            </a:r>
            <a:endParaRPr/>
          </a:p>
        </p:txBody>
      </p:sp>
      <p:sp>
        <p:nvSpPr>
          <p:cNvPr id="104" name="CustomShape 71"/>
          <p:cNvSpPr/>
          <p:nvPr/>
        </p:nvSpPr>
        <p:spPr>
          <a:xfrm>
            <a:off x="2025360" y="4471920"/>
            <a:ext cx="846360" cy="289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0000"/>
                </a:solidFill>
              </a:rPr>
              <a:t>in → </a:t>
            </a:r>
            <a:r>
              <a:rPr lang="en-US" sz="1400">
                <a:solidFill>
                  <a:srgbClr val="ff00ff"/>
                </a:solidFill>
              </a:rPr>
              <a:t>out</a:t>
            </a:r>
            <a:endParaRPr/>
          </a:p>
        </p:txBody>
      </p:sp>
      <p:sp>
        <p:nvSpPr>
          <p:cNvPr id="105" name="CustomShape 72"/>
          <p:cNvSpPr/>
          <p:nvPr/>
        </p:nvSpPr>
        <p:spPr>
          <a:xfrm>
            <a:off x="3137040" y="4475520"/>
            <a:ext cx="846360" cy="289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ff00ff"/>
                </a:solidFill>
              </a:rPr>
              <a:t>out ← </a:t>
            </a:r>
            <a:r>
              <a:rPr lang="en-US" sz="1400">
                <a:solidFill>
                  <a:srgbClr val="ff0000"/>
                </a:solidFill>
              </a:rPr>
              <a:t>in</a:t>
            </a:r>
            <a:endParaRPr/>
          </a:p>
        </p:txBody>
      </p:sp>
      <p:cxnSp>
        <p:nvCxnSpPr>
          <p:cNvPr id="106" name="Line 73"/>
          <p:cNvCxnSpPr>
            <a:stCxn id="36" idx="3"/>
            <a:endCxn id="42" idx="1"/>
          </p:cNvCxnSpPr>
          <p:nvPr/>
        </p:nvCxnSpPr>
        <p:spPr>
          <xfrm flipH="1">
            <a:off x="2410920" y="1187280"/>
            <a:ext cx="1113120" cy="721080"/>
          </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07" name="Line 74"/>
          <p:cNvCxnSpPr>
            <a:stCxn id="36" idx="3"/>
            <a:endCxn id="39" idx="1"/>
          </p:cNvCxnSpPr>
          <p:nvPr/>
        </p:nvCxnSpPr>
        <p:spPr>
          <xfrm>
            <a:off x="2410920" y="1908000"/>
            <a:ext cx="1113480" cy="252000"/>
          </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08" name="Line 75"/>
          <p:cNvCxnSpPr>
            <a:stCxn id="36" idx="3"/>
            <a:endCxn id="40" idx="1"/>
          </p:cNvCxnSpPr>
          <p:nvPr/>
        </p:nvCxnSpPr>
        <p:spPr>
          <xfrm>
            <a:off x="2410920" y="1908000"/>
            <a:ext cx="1113120" cy="1115640"/>
          </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09" name="Line 76"/>
          <p:cNvCxnSpPr>
            <a:stCxn id="36" idx="3"/>
            <a:endCxn id="41" idx="1"/>
          </p:cNvCxnSpPr>
          <p:nvPr/>
        </p:nvCxnSpPr>
        <p:spPr>
          <xfrm>
            <a:off x="2410920" y="1908000"/>
            <a:ext cx="1112760" cy="1907280"/>
          </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