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7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19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76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95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2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84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5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1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CA4-E1CE-3249-9BC3-553078469BF1}" type="datetimeFigureOut">
              <a:rPr kumimoji="1" lang="zh-CN" altLang="en-US" smtClean="0"/>
              <a:t>2017/4/6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8668-9C74-634C-BFB1-8DFCE5F8E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4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72896" y="999744"/>
            <a:ext cx="1813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 文本分类：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619250"/>
            <a:ext cx="8775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69152" y="273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4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69152" y="273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8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69152" y="273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5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69152" y="273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2017-04-06T08:35:58Z</dcterms:created>
  <dcterms:modified xsi:type="dcterms:W3CDTF">2017-04-06T08:39:39Z</dcterms:modified>
</cp:coreProperties>
</file>