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5"/>
  </p:normalViewPr>
  <p:slideViewPr>
    <p:cSldViewPr snapToGrid="0" snapToObjects="1">
      <p:cViewPr varScale="1">
        <p:scale>
          <a:sx n="95" d="100"/>
          <a:sy n="9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1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30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2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9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7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87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FD38-1E1C-F54F-AA3B-BFB0B90E2414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230C-F54C-0B4B-8F0C-9788E0E6F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8368" y="499872"/>
            <a:ext cx="16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ANALYSE: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018"/>
            <a:ext cx="12192000" cy="18771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368" y="116595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semantic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71596" y="3848048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96322" y="385423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50825" y="3876877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14924" y="386452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3260" y="3852164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613163" y="3876880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484827" y="3876877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228155" y="3876877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71596" y="2950125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94266" y="2929529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50825" y="2929526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14924" y="2929527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343260" y="2941884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13163" y="2929529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84827" y="2929526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228155" y="2929526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594265" y="4773429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265" y="4773429"/>
                <a:ext cx="60548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468762" y="478304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62" y="4783046"/>
                <a:ext cx="60548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43260" y="477274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60" y="4772742"/>
                <a:ext cx="6054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350825" y="477274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25" y="4772742"/>
                <a:ext cx="605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14923" y="478304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23" y="4783046"/>
                <a:ext cx="6054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13163" y="477274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163" y="4772742"/>
                <a:ext cx="605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484826" y="477274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26" y="4772742"/>
                <a:ext cx="60548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9216824" y="478304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824" y="4783046"/>
                <a:ext cx="6054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/>
          <p:cNvCxnSpPr>
            <a:stCxn id="4" idx="0"/>
            <a:endCxn id="27" idx="2"/>
          </p:cNvCxnSpPr>
          <p:nvPr/>
        </p:nvCxnSpPr>
        <p:spPr>
          <a:xfrm flipV="1">
            <a:off x="1897005" y="5142761"/>
            <a:ext cx="1" cy="36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43" idx="0"/>
            <a:endCxn id="30" idx="2"/>
          </p:cNvCxnSpPr>
          <p:nvPr/>
        </p:nvCxnSpPr>
        <p:spPr>
          <a:xfrm flipV="1">
            <a:off x="2771502" y="5152378"/>
            <a:ext cx="1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41" idx="0"/>
          </p:cNvCxnSpPr>
          <p:nvPr/>
        </p:nvCxnSpPr>
        <p:spPr>
          <a:xfrm flipV="1">
            <a:off x="3646000" y="5142074"/>
            <a:ext cx="1" cy="364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2" idx="0"/>
          </p:cNvCxnSpPr>
          <p:nvPr/>
        </p:nvCxnSpPr>
        <p:spPr>
          <a:xfrm flipV="1">
            <a:off x="4517663" y="5152378"/>
            <a:ext cx="1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6" idx="0"/>
          </p:cNvCxnSpPr>
          <p:nvPr/>
        </p:nvCxnSpPr>
        <p:spPr>
          <a:xfrm flipV="1">
            <a:off x="6915903" y="5142074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4" idx="0"/>
          </p:cNvCxnSpPr>
          <p:nvPr/>
        </p:nvCxnSpPr>
        <p:spPr>
          <a:xfrm flipV="1">
            <a:off x="7787566" y="5142074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5" idx="0"/>
          </p:cNvCxnSpPr>
          <p:nvPr/>
        </p:nvCxnSpPr>
        <p:spPr>
          <a:xfrm flipV="1">
            <a:off x="8545044" y="5157031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 flipV="1">
            <a:off x="9411044" y="5167335"/>
            <a:ext cx="178290" cy="35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222363" y="2325731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600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</a:t>
            </a:r>
            <a:endParaRPr kumimoji="1" lang="en-US" altLang="zh-CN" dirty="0" smtClean="0"/>
          </a:p>
        </p:txBody>
      </p:sp>
      <p:cxnSp>
        <p:nvCxnSpPr>
          <p:cNvPr id="47" name="直线箭头连接符 46"/>
          <p:cNvCxnSpPr>
            <a:stCxn id="27" idx="0"/>
            <a:endCxn id="8" idx="2"/>
          </p:cNvCxnSpPr>
          <p:nvPr/>
        </p:nvCxnSpPr>
        <p:spPr>
          <a:xfrm flipV="1">
            <a:off x="1897006" y="4434998"/>
            <a:ext cx="2057" cy="33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0" idx="0"/>
            <a:endCxn id="2" idx="2"/>
          </p:cNvCxnSpPr>
          <p:nvPr/>
        </p:nvCxnSpPr>
        <p:spPr>
          <a:xfrm flipV="1">
            <a:off x="2771503" y="4428815"/>
            <a:ext cx="2834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2" idx="2"/>
          </p:cNvCxnSpPr>
          <p:nvPr/>
        </p:nvCxnSpPr>
        <p:spPr>
          <a:xfrm flipV="1">
            <a:off x="3646001" y="4432931"/>
            <a:ext cx="0" cy="339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11" idx="2"/>
          </p:cNvCxnSpPr>
          <p:nvPr/>
        </p:nvCxnSpPr>
        <p:spPr>
          <a:xfrm flipV="1">
            <a:off x="4517664" y="4445288"/>
            <a:ext cx="1" cy="337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13" idx="2"/>
          </p:cNvCxnSpPr>
          <p:nvPr/>
        </p:nvCxnSpPr>
        <p:spPr>
          <a:xfrm flipV="1">
            <a:off x="6915904" y="4457647"/>
            <a:ext cx="0" cy="31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14" idx="2"/>
          </p:cNvCxnSpPr>
          <p:nvPr/>
        </p:nvCxnSpPr>
        <p:spPr>
          <a:xfrm flipV="1">
            <a:off x="7787567" y="4457644"/>
            <a:ext cx="1" cy="3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endCxn id="9" idx="2"/>
          </p:cNvCxnSpPr>
          <p:nvPr/>
        </p:nvCxnSpPr>
        <p:spPr>
          <a:xfrm flipV="1">
            <a:off x="8653566" y="4457644"/>
            <a:ext cx="0" cy="3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16" idx="2"/>
          </p:cNvCxnSpPr>
          <p:nvPr/>
        </p:nvCxnSpPr>
        <p:spPr>
          <a:xfrm flipV="1">
            <a:off x="9519565" y="4457644"/>
            <a:ext cx="11331" cy="32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1"/>
          </p:cNvCxnSpPr>
          <p:nvPr/>
        </p:nvCxnSpPr>
        <p:spPr>
          <a:xfrm rot="10800000" flipH="1">
            <a:off x="1594265" y="3510297"/>
            <a:ext cx="302742" cy="1447799"/>
          </a:xfrm>
          <a:prstGeom prst="bentConnector4">
            <a:avLst>
              <a:gd name="adj1" fmla="val -75510"/>
              <a:gd name="adj2" fmla="val 84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0" idx="1"/>
            <a:endCxn id="17" idx="2"/>
          </p:cNvCxnSpPr>
          <p:nvPr/>
        </p:nvCxnSpPr>
        <p:spPr>
          <a:xfrm rot="10800000" flipH="1">
            <a:off x="2468761" y="3530892"/>
            <a:ext cx="305575" cy="1436820"/>
          </a:xfrm>
          <a:prstGeom prst="bentConnector4">
            <a:avLst>
              <a:gd name="adj1" fmla="val -74810"/>
              <a:gd name="adj2" fmla="val 84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10800000" flipH="1">
            <a:off x="3343259" y="3522652"/>
            <a:ext cx="302741" cy="1434757"/>
          </a:xfrm>
          <a:prstGeom prst="bentConnector4">
            <a:avLst>
              <a:gd name="adj1" fmla="val -75510"/>
              <a:gd name="adj2" fmla="val 84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>
            <a:off x="4214923" y="3510294"/>
            <a:ext cx="302742" cy="1457418"/>
          </a:xfrm>
          <a:prstGeom prst="bentConnector4">
            <a:avLst>
              <a:gd name="adj1" fmla="val -75510"/>
              <a:gd name="adj2" fmla="val 85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22" idx="2"/>
          </p:cNvCxnSpPr>
          <p:nvPr/>
        </p:nvCxnSpPr>
        <p:spPr>
          <a:xfrm rot="10800000" flipH="1">
            <a:off x="6613162" y="3510296"/>
            <a:ext cx="302741" cy="1447112"/>
          </a:xfrm>
          <a:prstGeom prst="bentConnector4">
            <a:avLst>
              <a:gd name="adj1" fmla="val -75510"/>
              <a:gd name="adj2" fmla="val 83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10800000" flipH="1">
            <a:off x="7484826" y="3510294"/>
            <a:ext cx="302742" cy="1447115"/>
          </a:xfrm>
          <a:prstGeom prst="bentConnector4">
            <a:avLst>
              <a:gd name="adj1" fmla="val -75510"/>
              <a:gd name="adj2" fmla="val 84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rot="10800000" flipH="1">
            <a:off x="8350824" y="3510294"/>
            <a:ext cx="302741" cy="1447115"/>
          </a:xfrm>
          <a:prstGeom prst="bentConnector4">
            <a:avLst>
              <a:gd name="adj1" fmla="val -75510"/>
              <a:gd name="adj2" fmla="val 83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24" idx="2"/>
          </p:cNvCxnSpPr>
          <p:nvPr/>
        </p:nvCxnSpPr>
        <p:spPr>
          <a:xfrm rot="10800000" flipH="1">
            <a:off x="9216824" y="3510294"/>
            <a:ext cx="314072" cy="1457419"/>
          </a:xfrm>
          <a:prstGeom prst="bentConnector4">
            <a:avLst>
              <a:gd name="adj1" fmla="val -72786"/>
              <a:gd name="adj2" fmla="val 8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8" idx="3"/>
            <a:endCxn id="2" idx="1"/>
          </p:cNvCxnSpPr>
          <p:nvPr/>
        </p:nvCxnSpPr>
        <p:spPr>
          <a:xfrm flipV="1">
            <a:off x="2201803" y="4138432"/>
            <a:ext cx="269793" cy="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" idx="3"/>
            <a:endCxn id="12" idx="1"/>
          </p:cNvCxnSpPr>
          <p:nvPr/>
        </p:nvCxnSpPr>
        <p:spPr>
          <a:xfrm>
            <a:off x="3077077" y="4138432"/>
            <a:ext cx="266183" cy="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12" idx="3"/>
            <a:endCxn id="11" idx="1"/>
          </p:cNvCxnSpPr>
          <p:nvPr/>
        </p:nvCxnSpPr>
        <p:spPr>
          <a:xfrm>
            <a:off x="3948741" y="4142548"/>
            <a:ext cx="266183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flipH="1">
            <a:off x="3948741" y="3219911"/>
            <a:ext cx="266183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17" idx="3"/>
          </p:cNvCxnSpPr>
          <p:nvPr/>
        </p:nvCxnSpPr>
        <p:spPr>
          <a:xfrm flipH="1">
            <a:off x="3077077" y="3232268"/>
            <a:ext cx="266183" cy="8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17" idx="1"/>
          </p:cNvCxnSpPr>
          <p:nvPr/>
        </p:nvCxnSpPr>
        <p:spPr>
          <a:xfrm flipH="1" flipV="1">
            <a:off x="2199747" y="3219913"/>
            <a:ext cx="271849" cy="2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3" idx="3"/>
            <a:endCxn id="14" idx="1"/>
          </p:cNvCxnSpPr>
          <p:nvPr/>
        </p:nvCxnSpPr>
        <p:spPr>
          <a:xfrm flipV="1">
            <a:off x="7218644" y="4167261"/>
            <a:ext cx="266183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14" idx="3"/>
            <a:endCxn id="9" idx="1"/>
          </p:cNvCxnSpPr>
          <p:nvPr/>
        </p:nvCxnSpPr>
        <p:spPr>
          <a:xfrm>
            <a:off x="8090308" y="4167261"/>
            <a:ext cx="260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9" idx="3"/>
            <a:endCxn id="16" idx="1"/>
          </p:cNvCxnSpPr>
          <p:nvPr/>
        </p:nvCxnSpPr>
        <p:spPr>
          <a:xfrm>
            <a:off x="8956306" y="4167261"/>
            <a:ext cx="271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endCxn id="22" idx="3"/>
          </p:cNvCxnSpPr>
          <p:nvPr/>
        </p:nvCxnSpPr>
        <p:spPr>
          <a:xfrm flipH="1">
            <a:off x="7218644" y="3219910"/>
            <a:ext cx="266183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 flipH="1">
            <a:off x="8090308" y="3219910"/>
            <a:ext cx="260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24" idx="1"/>
          </p:cNvCxnSpPr>
          <p:nvPr/>
        </p:nvCxnSpPr>
        <p:spPr>
          <a:xfrm flipH="1">
            <a:off x="8956306" y="3219910"/>
            <a:ext cx="271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1595357" y="2320109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57" y="2320109"/>
                <a:ext cx="6054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6613161" y="2301378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161" y="2301378"/>
                <a:ext cx="60548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7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472339" y="2316151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339" y="2316151"/>
                <a:ext cx="60548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3343258" y="230775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58" y="2307752"/>
                <a:ext cx="60548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4214923" y="2311680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23" y="2311680"/>
                <a:ext cx="6054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7487000" y="230775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00" y="2307752"/>
                <a:ext cx="605481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8350825" y="2314277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25" y="2314277"/>
                <a:ext cx="6054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17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9237021" y="2314277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021" y="2314277"/>
                <a:ext cx="605481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/>
          <p:cNvCxnSpPr/>
          <p:nvPr/>
        </p:nvCxnSpPr>
        <p:spPr>
          <a:xfrm flipV="1">
            <a:off x="1897007" y="2689441"/>
            <a:ext cx="1091" cy="24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17" idx="0"/>
          </p:cNvCxnSpPr>
          <p:nvPr/>
        </p:nvCxnSpPr>
        <p:spPr>
          <a:xfrm flipV="1">
            <a:off x="2774337" y="2685483"/>
            <a:ext cx="743" cy="264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 flipH="1" flipV="1">
            <a:off x="3645999" y="2677084"/>
            <a:ext cx="2" cy="2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H="1" flipV="1">
            <a:off x="4517664" y="2681012"/>
            <a:ext cx="1" cy="24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22" idx="0"/>
          </p:cNvCxnSpPr>
          <p:nvPr/>
        </p:nvCxnSpPr>
        <p:spPr>
          <a:xfrm flipH="1" flipV="1">
            <a:off x="6915902" y="2670710"/>
            <a:ext cx="2" cy="25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V="1">
            <a:off x="7787568" y="2677084"/>
            <a:ext cx="2173" cy="25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V="1">
            <a:off x="8653566" y="2683609"/>
            <a:ext cx="0" cy="24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24" idx="0"/>
          </p:cNvCxnSpPr>
          <p:nvPr/>
        </p:nvCxnSpPr>
        <p:spPr>
          <a:xfrm flipV="1">
            <a:off x="9530896" y="2683609"/>
            <a:ext cx="8866" cy="24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8" idx="0"/>
          </p:cNvCxnSpPr>
          <p:nvPr/>
        </p:nvCxnSpPr>
        <p:spPr>
          <a:xfrm rot="16200000" flipV="1">
            <a:off x="1072482" y="3027650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6200000" flipV="1">
            <a:off x="1942697" y="3019839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V="1">
            <a:off x="2830977" y="3008183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6200000" flipV="1">
            <a:off x="3709274" y="3019839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/>
          <p:nvPr/>
        </p:nvCxnSpPr>
        <p:spPr>
          <a:xfrm rot="16200000" flipV="1">
            <a:off x="6092383" y="3044297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/>
          <p:nvPr/>
        </p:nvCxnSpPr>
        <p:spPr>
          <a:xfrm rot="16200000" flipV="1">
            <a:off x="6958941" y="3042159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/>
          <p:nvPr/>
        </p:nvCxnSpPr>
        <p:spPr>
          <a:xfrm rot="16200000" flipV="1">
            <a:off x="7823494" y="3044297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 rot="16200000" flipV="1">
            <a:off x="8713523" y="3044297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5254941" y="1670170"/>
            <a:ext cx="570219" cy="528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||</a:t>
            </a:r>
            <a:endParaRPr kumimoji="1" lang="zh-CN" altLang="en-US" dirty="0"/>
          </a:p>
        </p:txBody>
      </p:sp>
      <p:cxnSp>
        <p:nvCxnSpPr>
          <p:cNvPr id="104" name="直线箭头连接符 103"/>
          <p:cNvCxnSpPr/>
          <p:nvPr/>
        </p:nvCxnSpPr>
        <p:spPr>
          <a:xfrm flipV="1">
            <a:off x="1898098" y="1934293"/>
            <a:ext cx="3356843" cy="38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2775080" y="1934293"/>
            <a:ext cx="2479861" cy="381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3645999" y="1934293"/>
            <a:ext cx="1608942" cy="37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4517664" y="1934293"/>
            <a:ext cx="737277" cy="377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/>
          <p:nvPr/>
        </p:nvCxnSpPr>
        <p:spPr>
          <a:xfrm flipH="1" flipV="1">
            <a:off x="5825160" y="1934293"/>
            <a:ext cx="1090742" cy="36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 flipH="1" flipV="1">
            <a:off x="5825160" y="1934293"/>
            <a:ext cx="1964581" cy="37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/>
          <p:nvPr/>
        </p:nvCxnSpPr>
        <p:spPr>
          <a:xfrm flipH="1" flipV="1">
            <a:off x="5825160" y="1934293"/>
            <a:ext cx="2828406" cy="37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 flipV="1">
            <a:off x="5825160" y="1934293"/>
            <a:ext cx="3714602" cy="37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0222363" y="4787200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300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dim</a:t>
            </a:r>
            <a:endParaRPr kumimoji="1" lang="en-US" altLang="zh-CN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6967498" y="1668480"/>
            <a:ext cx="168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 x </a:t>
            </a:r>
            <a:r>
              <a:rPr kumimoji="1" lang="en-US" altLang="zh-CN" dirty="0" smtClean="0"/>
              <a:t>600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dim</a:t>
            </a:r>
            <a:endParaRPr kumimoji="1"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圆角矩形 113"/>
              <p:cNvSpPr/>
              <p:nvPr/>
            </p:nvSpPr>
            <p:spPr>
              <a:xfrm>
                <a:off x="4535855" y="1062300"/>
                <a:ext cx="1952321" cy="490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𝑠𝑖𝑚𝑖𝑙𝑎𝑟𝑖𝑡𝑦𝑙𝑜𝑠𝑠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4" name="圆角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5" y="1062300"/>
                <a:ext cx="1952321" cy="490482"/>
              </a:xfrm>
              <a:prstGeom prst="roundRect">
                <a:avLst/>
              </a:prstGeom>
              <a:blipFill rotWithShape="0">
                <a:blip r:embed="rId18"/>
                <a:stretch>
                  <a:fillRect t="-56627" b="-7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线箭头连接符 114"/>
          <p:cNvCxnSpPr/>
          <p:nvPr/>
        </p:nvCxnSpPr>
        <p:spPr>
          <a:xfrm flipV="1">
            <a:off x="5540051" y="1552782"/>
            <a:ext cx="0" cy="11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0094153" y="3035242"/>
            <a:ext cx="17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Backward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endParaRPr kumimoji="1" lang="en-US" altLang="zh-CN" dirty="0" smtClean="0"/>
          </a:p>
        </p:txBody>
      </p:sp>
      <p:sp>
        <p:nvSpPr>
          <p:cNvPr id="119" name="文本框 118"/>
          <p:cNvSpPr txBox="1"/>
          <p:nvPr/>
        </p:nvSpPr>
        <p:spPr>
          <a:xfrm>
            <a:off x="10094153" y="3985344"/>
            <a:ext cx="17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Foreword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endParaRPr kumimoji="1" lang="en-US" altLang="zh-CN" dirty="0" smtClean="0"/>
          </a:p>
        </p:txBody>
      </p:sp>
      <p:sp>
        <p:nvSpPr>
          <p:cNvPr id="120" name="椭圆 119"/>
          <p:cNvSpPr/>
          <p:nvPr/>
        </p:nvSpPr>
        <p:spPr>
          <a:xfrm>
            <a:off x="5419165" y="3530892"/>
            <a:ext cx="268941" cy="30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右大括号 120"/>
          <p:cNvSpPr/>
          <p:nvPr/>
        </p:nvSpPr>
        <p:spPr>
          <a:xfrm>
            <a:off x="5029200" y="2695063"/>
            <a:ext cx="389965" cy="1944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箭头连接符 122"/>
          <p:cNvCxnSpPr>
            <a:stCxn id="120" idx="6"/>
          </p:cNvCxnSpPr>
          <p:nvPr/>
        </p:nvCxnSpPr>
        <p:spPr>
          <a:xfrm>
            <a:off x="5688106" y="3682828"/>
            <a:ext cx="632012" cy="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5419165" y="3109535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Attention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8" y="1524298"/>
            <a:ext cx="4279900" cy="4673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478" y="632012"/>
            <a:ext cx="3491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Attention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mechanism:</a:t>
            </a:r>
            <a:endParaRPr kumimoji="1"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44" y="2327424"/>
            <a:ext cx="1943100" cy="100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9" y="3565377"/>
            <a:ext cx="2971800" cy="179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9" y="1524298"/>
            <a:ext cx="2806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5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2017-04-07T06:28:15Z</dcterms:created>
  <dcterms:modified xsi:type="dcterms:W3CDTF">2017-04-07T08:13:17Z</dcterms:modified>
</cp:coreProperties>
</file>