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8"/>
    <p:restoredTop sz="94694"/>
  </p:normalViewPr>
  <p:slideViewPr>
    <p:cSldViewPr snapToGrid="0">
      <p:cViewPr varScale="1">
        <p:scale>
          <a:sx n="121" d="100"/>
          <a:sy n="121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2023-12-30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2023-12-30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2023-12-30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2023-12-30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12:LLM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bottlenecks of LLM inference speed and performance</a:t>
            </a:r>
          </a:p>
          <a:p>
            <a:endParaRPr lang="en-US" dirty="0"/>
          </a:p>
          <a:p>
            <a:r>
              <a:rPr lang="en-US" dirty="0"/>
              <a:t>Position embedding</a:t>
            </a:r>
          </a:p>
          <a:p>
            <a:pPr lvl="1"/>
            <a:r>
              <a:rPr lang="en-US" dirty="0" err="1"/>
              <a:t>ALiBi</a:t>
            </a:r>
            <a:endParaRPr lang="en-US" dirty="0"/>
          </a:p>
          <a:p>
            <a:pPr lvl="1"/>
            <a:r>
              <a:rPr lang="en-US" dirty="0"/>
              <a:t>ROPE</a:t>
            </a:r>
          </a:p>
          <a:p>
            <a:pPr lvl="1"/>
            <a:endParaRPr lang="en-US" dirty="0"/>
          </a:p>
          <a:p>
            <a:r>
              <a:rPr lang="en-US" dirty="0"/>
              <a:t>Acceleration</a:t>
            </a:r>
          </a:p>
          <a:p>
            <a:pPr lvl="1"/>
            <a:r>
              <a:rPr lang="en-US" dirty="0"/>
              <a:t>Multi attention</a:t>
            </a:r>
          </a:p>
          <a:p>
            <a:pPr lvl="1"/>
            <a:r>
              <a:rPr lang="en-US" dirty="0"/>
              <a:t>Group attention</a:t>
            </a:r>
          </a:p>
          <a:p>
            <a:pPr lvl="1"/>
            <a:r>
              <a:rPr lang="en-US" dirty="0"/>
              <a:t>Flash Attention</a:t>
            </a:r>
          </a:p>
          <a:p>
            <a:pPr lvl="1"/>
            <a:r>
              <a:rPr lang="en-US" dirty="0"/>
              <a:t>Paged Attention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56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12:LLM Inference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152</cp:revision>
  <dcterms:created xsi:type="dcterms:W3CDTF">2023-12-29T23:00:40Z</dcterms:created>
  <dcterms:modified xsi:type="dcterms:W3CDTF">2023-12-30T14:46:33Z</dcterms:modified>
</cp:coreProperties>
</file>