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724"/>
  </p:normalViewPr>
  <p:slideViewPr>
    <p:cSldViewPr snapToGrid="0">
      <p:cViewPr varScale="1">
        <p:scale>
          <a:sx n="135" d="100"/>
          <a:sy n="13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2024-01-08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2024-01-08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2024-01-08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2024-01-08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10</a:t>
            </a:r>
            <a:r>
              <a:rPr lang="en-US"/>
              <a:t>: Scaling </a:t>
            </a:r>
            <a:r>
              <a:rPr lang="en-US" dirty="0"/>
              <a:t>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learning, a neural scaling law is a scaling law relating parameters of a family of neural networks.</a:t>
            </a:r>
          </a:p>
          <a:p>
            <a:r>
              <a:rPr lang="en-US" dirty="0"/>
              <a:t>The parameters are interested in are size of the model, size of the training data, cost of training and test loss.</a:t>
            </a:r>
          </a:p>
          <a:p>
            <a:r>
              <a:rPr lang="en-US" dirty="0"/>
              <a:t>Different laws</a:t>
            </a:r>
          </a:p>
          <a:p>
            <a:pPr lvl="1"/>
            <a:r>
              <a:rPr lang="en-US" dirty="0" err="1"/>
              <a:t>OpenAI</a:t>
            </a:r>
            <a:r>
              <a:rPr lang="en-US" dirty="0"/>
              <a:t> GPT (Kaplan et al. 2020)</a:t>
            </a:r>
          </a:p>
          <a:p>
            <a:pPr lvl="1"/>
            <a:r>
              <a:rPr lang="en-US" dirty="0"/>
              <a:t>Chinchilla (Hoffmann et al. 2022)</a:t>
            </a:r>
          </a:p>
          <a:p>
            <a:pPr lvl="1"/>
            <a:r>
              <a:rPr lang="en-US" dirty="0"/>
              <a:t>Emergent Ability (Wei et al. 2022)</a:t>
            </a:r>
          </a:p>
          <a:p>
            <a:pPr lvl="1"/>
            <a:r>
              <a:rPr lang="en-US" dirty="0"/>
              <a:t>Debate about Emergent Ability</a:t>
            </a:r>
          </a:p>
          <a:p>
            <a:pPr lvl="1"/>
            <a:r>
              <a:rPr lang="en-US" dirty="0"/>
              <a:t>Other papers.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113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10: Scaling Law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141</cp:revision>
  <dcterms:created xsi:type="dcterms:W3CDTF">2023-12-29T23:00:40Z</dcterms:created>
  <dcterms:modified xsi:type="dcterms:W3CDTF">2024-01-09T00:39:51Z</dcterms:modified>
</cp:coreProperties>
</file>