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13:LLM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bottleneck of LLM inference</a:t>
            </a:r>
          </a:p>
          <a:p>
            <a:pPr lvl="1"/>
            <a:r>
              <a:rPr lang="en-US" dirty="0"/>
              <a:t>Patience-based inference</a:t>
            </a:r>
          </a:p>
          <a:p>
            <a:pPr lvl="1"/>
            <a:r>
              <a:rPr lang="en-US" dirty="0"/>
              <a:t>Speculative Decoding</a:t>
            </a:r>
          </a:p>
          <a:p>
            <a:pPr lvl="1"/>
            <a:r>
              <a:rPr lang="en-US" dirty="0"/>
              <a:t>How to deal with long context</a:t>
            </a:r>
          </a:p>
          <a:p>
            <a:endParaRPr lang="en-US" dirty="0"/>
          </a:p>
          <a:p>
            <a:r>
              <a:rPr lang="en-US" dirty="0"/>
              <a:t>Low-level attention optimization</a:t>
            </a:r>
          </a:p>
          <a:p>
            <a:pPr lvl="1"/>
            <a:r>
              <a:rPr lang="en-US" dirty="0"/>
              <a:t>Paged Attention</a:t>
            </a:r>
          </a:p>
          <a:p>
            <a:pPr lvl="1"/>
            <a:r>
              <a:rPr lang="en-US" dirty="0"/>
              <a:t>Flash Decoding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13:LLM Inference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167</cp:revision>
  <dcterms:created xsi:type="dcterms:W3CDTF">2023-12-29T23:00:40Z</dcterms:created>
  <dcterms:modified xsi:type="dcterms:W3CDTF">2024-01-09T00:43:20Z</dcterms:modified>
</cp:coreProperties>
</file>