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78"/>
    <p:restoredTop sz="94694"/>
  </p:normalViewPr>
  <p:slideViewPr>
    <p:cSldViewPr snapToGrid="0">
      <p:cViewPr varScale="1">
        <p:scale>
          <a:sx n="121" d="100"/>
          <a:sy n="121" d="100"/>
        </p:scale>
        <p:origin x="10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AC053-2B7B-EB46-8806-5FB9B970AF34}" type="datetimeFigureOut">
              <a:rPr lang="en-US" smtClean="0"/>
              <a:t>1/8/24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AD0C2-C254-6340-AE95-5F3F67128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5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9D6EC-71A7-93A6-EBFE-629299DFA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9804"/>
            <a:ext cx="9144000" cy="14787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C1633-AF6F-3502-85A1-E7BB94A70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66478"/>
            <a:ext cx="9144000" cy="66582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E1BE6-2AB6-FB2B-9913-998DFF15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5469-0524-8F4F-9E12-76BE9BAEC418}" type="datetime1">
              <a:rPr lang="en-CA" smtClean="0"/>
              <a:t>2024-01-08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C4CDF-2176-0D86-DE74-17D144EE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9A1E6-52BD-8933-6C13-B232659B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Logos | Brand | University of Waterloo">
            <a:extLst>
              <a:ext uri="{FF2B5EF4-FFF2-40B4-BE49-F238E27FC236}">
                <a16:creationId xmlns:a16="http://schemas.microsoft.com/office/drawing/2014/main" id="{84836A4D-8608-D8C7-5771-AF81472156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495948"/>
            <a:ext cx="3740458" cy="149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96348192-A553-B42F-0FF8-E86CA9FFED6F}"/>
              </a:ext>
            </a:extLst>
          </p:cNvPr>
          <p:cNvSpPr txBox="1">
            <a:spLocks/>
          </p:cNvSpPr>
          <p:nvPr userDrawn="1"/>
        </p:nvSpPr>
        <p:spPr>
          <a:xfrm>
            <a:off x="1524000" y="2616115"/>
            <a:ext cx="9144000" cy="665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CS886: Recent Advances on Foundation Models</a:t>
            </a:r>
          </a:p>
        </p:txBody>
      </p:sp>
    </p:spTree>
    <p:extLst>
      <p:ext uri="{BB962C8B-B14F-4D97-AF65-F5344CB8AC3E}">
        <p14:creationId xmlns:p14="http://schemas.microsoft.com/office/powerpoint/2010/main" val="380006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9F07F-75F3-65EE-202D-44A2C9202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968AC-2047-1C9A-6F0C-A2FB163D7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629"/>
            <a:ext cx="10515600" cy="49163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724F4-E49C-FBF4-F77B-65D28C6E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F351B-3C41-6C46-A5F1-3CA0D762442A}" type="datetime1">
              <a:rPr lang="en-CA" smtClean="0"/>
              <a:t>2024-01-08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3E37D-8B91-E45F-C21A-08AC8781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FCEC-FC6A-1247-31D6-9756B15C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 descr="University of Waterloo - Wikipedia">
            <a:extLst>
              <a:ext uri="{FF2B5EF4-FFF2-40B4-BE49-F238E27FC236}">
                <a16:creationId xmlns:a16="http://schemas.microsoft.com/office/drawing/2014/main" id="{D0B3DC21-35D6-A201-ACE8-3099DDFD9B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75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C1038-A7AC-0FD1-A0B4-CC0A750B1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8075"/>
            <a:ext cx="5181600" cy="49588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4DAF3-52B2-14D5-73BD-76EF3E852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8075"/>
            <a:ext cx="5181600" cy="4958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22E9A-1509-2B17-8B07-2AB617926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1FFEF-BC07-6945-8DF9-83389C94DF56}" type="datetime1">
              <a:rPr lang="en-CA" smtClean="0"/>
              <a:t>2024-01-08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F1462-F1AB-8508-3202-A656C2E1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0C4A2-1436-3FA6-A80A-3B196EF86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781557D-31D8-7504-F9E6-89FF176BA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9" name="Picture 2" descr="University of Waterloo - Wikipedia">
            <a:extLst>
              <a:ext uri="{FF2B5EF4-FFF2-40B4-BE49-F238E27FC236}">
                <a16:creationId xmlns:a16="http://schemas.microsoft.com/office/drawing/2014/main" id="{30D6D19C-4AD8-95AC-CE4A-AB553F7783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99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6DB85-3109-D20D-B726-7CD35142F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05375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47E9F-7F6E-CB88-A309-9348ABC7C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21763"/>
            <a:ext cx="5157787" cy="406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D4D8F0-E4E6-9A37-967F-3A1E300F8E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1753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E38E09-86E0-9F8C-F1CF-50CBC6E18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21763"/>
            <a:ext cx="5183188" cy="406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C3F933-C143-FE57-4DA1-91A01ED6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D33B-FEF6-E34F-9240-CA7C515C6240}" type="datetime1">
              <a:rPr lang="en-CA" smtClean="0"/>
              <a:t>2024-01-08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6F2904-2C1D-800F-4C22-ACC94218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21D5BA-27EE-967F-DD04-6A63ECB4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13F627A-A02C-AF1F-F166-F53663B6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1" name="Picture 2" descr="University of Waterloo - Wikipedia">
            <a:extLst>
              <a:ext uri="{FF2B5EF4-FFF2-40B4-BE49-F238E27FC236}">
                <a16:creationId xmlns:a16="http://schemas.microsoft.com/office/drawing/2014/main" id="{B811803D-71E7-4121-57B4-19D8CD5D9C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967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8D8C26-893B-BFA9-5143-56BB44C1D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1D02-7E11-1544-897F-A30819BC8F60}" type="datetime1">
              <a:rPr lang="en-CA" smtClean="0"/>
              <a:t>2024-01-08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D5C8A-7C87-503A-352C-215B34BF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FF82A-D5FD-2F01-8AE7-340AD93F7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760D92-8162-97D7-DFDC-98F6D400D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2" descr="University of Waterloo - Wikipedia">
            <a:extLst>
              <a:ext uri="{FF2B5EF4-FFF2-40B4-BE49-F238E27FC236}">
                <a16:creationId xmlns:a16="http://schemas.microsoft.com/office/drawing/2014/main" id="{8DEF5173-B7F7-26FC-3E58-21CFC011EC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01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F8B479-7018-6B39-BA47-55C998C65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61B8-A498-DA41-8388-3640B039A975}" type="datetime1">
              <a:rPr lang="en-CA" smtClean="0"/>
              <a:t>2024-01-08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D3E43-1D4D-00CA-AA0E-A322A4406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D0ACD-EBA4-FD35-F200-D39152C12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University of Waterloo - Wikipedia">
            <a:extLst>
              <a:ext uri="{FF2B5EF4-FFF2-40B4-BE49-F238E27FC236}">
                <a16:creationId xmlns:a16="http://schemas.microsoft.com/office/drawing/2014/main" id="{E982EB98-9440-A2AE-3345-B597DDD1E9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53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B5C615-D3D7-CA3A-7493-50D0F7F79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4BBA1-81D6-454B-4E5D-A15F189CA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00D77-9017-FCD1-D559-BD3BD4141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6C317-5B29-6F48-A50A-672AEB20555B}" type="datetime1">
              <a:rPr lang="en-CA" smtClean="0"/>
              <a:t>2024-01-08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0478F-B586-1105-DBAE-D72EAA82A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D82B9-01F9-5ECA-13DB-4E12081E45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4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6545-4BD3-ADE2-7347-2745EA200F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15:LLM Prompting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B5AB2-71ED-F483-B392-B5AD8D305E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Presenters: [FILL YOUR NAME]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C2768-A8BB-A142-D541-0D8F63A41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884E-48B2-1441-B188-EF9645BFD4B8}" type="datetime1">
              <a:rPr lang="en-CA" smtClean="0"/>
              <a:t>2024-01-08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B6CAC-8609-18DE-AB72-8370B086D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0BE5A-5729-DB64-14F7-99BD0EDC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6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04DBC-3938-5E1B-21D2-39F71A65A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AF7C4-BDC5-28DD-23A4-404EE3A71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Prompting Large Language Model</a:t>
            </a:r>
          </a:p>
          <a:p>
            <a:pPr lvl="1"/>
            <a:r>
              <a:rPr lang="en-US" dirty="0" err="1"/>
              <a:t>CoT</a:t>
            </a:r>
            <a:endParaRPr lang="en-US" dirty="0"/>
          </a:p>
          <a:p>
            <a:pPr lvl="1"/>
            <a:r>
              <a:rPr lang="en-US" dirty="0"/>
              <a:t>Self-Consistency</a:t>
            </a:r>
          </a:p>
          <a:p>
            <a:pPr lvl="1"/>
            <a:r>
              <a:rPr lang="en-US" dirty="0" err="1"/>
              <a:t>ToT</a:t>
            </a:r>
            <a:endParaRPr lang="en-US" dirty="0"/>
          </a:p>
          <a:p>
            <a:pPr lvl="1"/>
            <a:r>
              <a:rPr lang="en-US" dirty="0"/>
              <a:t>React</a:t>
            </a:r>
          </a:p>
          <a:p>
            <a:pPr lvl="1"/>
            <a:r>
              <a:rPr lang="en-US" dirty="0" err="1"/>
              <a:t>PoT</a:t>
            </a:r>
            <a:endParaRPr lang="en-US" dirty="0"/>
          </a:p>
          <a:p>
            <a:pPr lvl="1"/>
            <a:r>
              <a:rPr lang="en-US" dirty="0"/>
              <a:t>Least to Most</a:t>
            </a:r>
          </a:p>
          <a:p>
            <a:pPr lvl="1"/>
            <a:r>
              <a:rPr lang="en-US" dirty="0"/>
              <a:t>Self-Refine</a:t>
            </a:r>
          </a:p>
          <a:p>
            <a:pPr lvl="1"/>
            <a:r>
              <a:rPr lang="en-US"/>
              <a:t>Self-As</a:t>
            </a:r>
            <a:r>
              <a:rPr lang="en-US" dirty="0"/>
              <a:t>k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0B831-0A8A-1E2B-6CA0-D4EC7BB3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F351B-3C41-6C46-A5F1-3CA0D762442A}" type="datetime1">
              <a:rPr lang="en-CA" smtClean="0"/>
              <a:t>2024-01-08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5E000-674E-2987-1322-73092CC9D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1F256-5234-7EBE-DEAE-0E4666BD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52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47</Words>
  <Application>Microsoft Macintosh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Lecture 15:LLM Prompting</vt:lpstr>
      <vt:lpstr>What you need to cover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Wenhu Chen</dc:creator>
  <cp:lastModifiedBy>Wenhu Chen</cp:lastModifiedBy>
  <cp:revision>167</cp:revision>
  <dcterms:created xsi:type="dcterms:W3CDTF">2023-12-29T23:00:40Z</dcterms:created>
  <dcterms:modified xsi:type="dcterms:W3CDTF">2024-01-09T00:46:27Z</dcterms:modified>
</cp:coreProperties>
</file>