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/>
    <p:restoredTop sz="94724"/>
  </p:normalViewPr>
  <p:slideViewPr>
    <p:cSldViewPr snapToGrid="0">
      <p:cViewPr varScale="1">
        <p:scale>
          <a:sx n="135" d="100"/>
          <a:sy n="13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10: Conditional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Language Model</a:t>
            </a:r>
          </a:p>
          <a:p>
            <a:pPr lvl="1"/>
            <a:r>
              <a:rPr lang="en-US" dirty="0"/>
              <a:t>Mixture of Experts</a:t>
            </a:r>
          </a:p>
          <a:p>
            <a:pPr lvl="1"/>
            <a:r>
              <a:rPr lang="en-US" dirty="0"/>
              <a:t>Conditional T5</a:t>
            </a:r>
          </a:p>
          <a:p>
            <a:pPr lvl="1"/>
            <a:r>
              <a:rPr lang="en-US" dirty="0"/>
              <a:t>Early Exiting</a:t>
            </a:r>
          </a:p>
          <a:p>
            <a:pPr lvl="1"/>
            <a:r>
              <a:rPr lang="en-US" dirty="0"/>
              <a:t>CALM</a:t>
            </a:r>
          </a:p>
          <a:p>
            <a:pPr lvl="1"/>
            <a:r>
              <a:rPr lang="en-US" dirty="0"/>
              <a:t>Speculative Decoding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10: Conditional Computation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133</cp:revision>
  <dcterms:created xsi:type="dcterms:W3CDTF">2023-12-29T23:00:40Z</dcterms:created>
  <dcterms:modified xsi:type="dcterms:W3CDTF">2023-12-30T05:05:34Z</dcterms:modified>
</cp:coreProperties>
</file>