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13:LLM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Model Compression Strategy</a:t>
            </a:r>
          </a:p>
          <a:p>
            <a:pPr lvl="1"/>
            <a:r>
              <a:rPr lang="en-US" dirty="0"/>
              <a:t>Deep Compression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LLM: Compressing weights, optimizer state, gradient</a:t>
            </a:r>
          </a:p>
          <a:p>
            <a:pPr lvl="1"/>
            <a:r>
              <a:rPr lang="en-US" dirty="0"/>
              <a:t>ZERO</a:t>
            </a:r>
          </a:p>
          <a:p>
            <a:pPr lvl="1"/>
            <a:r>
              <a:rPr lang="en-US" dirty="0" err="1"/>
              <a:t>Bitsandbytes</a:t>
            </a:r>
            <a:endParaRPr lang="en-US" dirty="0"/>
          </a:p>
          <a:p>
            <a:pPr lvl="1"/>
            <a:r>
              <a:rPr lang="en-US" dirty="0" err="1"/>
              <a:t>BitNet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13:LLM Compression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162</cp:revision>
  <dcterms:created xsi:type="dcterms:W3CDTF">2023-12-29T23:00:40Z</dcterms:created>
  <dcterms:modified xsi:type="dcterms:W3CDTF">2023-12-30T15:03:39Z</dcterms:modified>
</cp:coreProperties>
</file>