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</a:t>
            </a:r>
            <a:r>
              <a:rPr lang="en-US" altLang="zh-CN" dirty="0"/>
              <a:t>1</a:t>
            </a:r>
            <a:r>
              <a:rPr lang="en-US" dirty="0"/>
              <a:t>: Instruction Tuning &amp;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Tuning</a:t>
            </a:r>
          </a:p>
          <a:p>
            <a:pPr lvl="1"/>
            <a:r>
              <a:rPr lang="en-US" dirty="0" err="1"/>
              <a:t>InstructGPT</a:t>
            </a:r>
            <a:endParaRPr lang="en-US" dirty="0"/>
          </a:p>
          <a:p>
            <a:pPr lvl="1"/>
            <a:r>
              <a:rPr lang="en-US" dirty="0"/>
              <a:t>FLAN/T0</a:t>
            </a:r>
          </a:p>
          <a:p>
            <a:pPr lvl="1"/>
            <a:r>
              <a:rPr lang="en-US" dirty="0"/>
              <a:t>LIMA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Reinforcement Learning from Human feedback</a:t>
            </a:r>
          </a:p>
          <a:p>
            <a:pPr lvl="1"/>
            <a:r>
              <a:rPr lang="en-US" dirty="0"/>
              <a:t>PPO</a:t>
            </a:r>
          </a:p>
          <a:p>
            <a:pPr lvl="1"/>
            <a:r>
              <a:rPr lang="en-US" dirty="0"/>
              <a:t>DPO</a:t>
            </a:r>
          </a:p>
          <a:p>
            <a:pPr lvl="1"/>
            <a:r>
              <a:rPr lang="en-US" dirty="0"/>
              <a:t>Zephyr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11: Instruction Tuning &amp; Reinforcement Learning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143</cp:revision>
  <dcterms:created xsi:type="dcterms:W3CDTF">2023-12-29T23:00:40Z</dcterms:created>
  <dcterms:modified xsi:type="dcterms:W3CDTF">2023-12-30T14:42:05Z</dcterms:modified>
</cp:coreProperties>
</file>