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19: Multimodal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Multimodal Models</a:t>
            </a:r>
          </a:p>
          <a:p>
            <a:pPr lvl="1"/>
            <a:r>
              <a:rPr lang="en-US" dirty="0"/>
              <a:t>CLIP: contrastive training</a:t>
            </a:r>
          </a:p>
          <a:p>
            <a:pPr lvl="1"/>
            <a:r>
              <a:rPr lang="en-US" dirty="0"/>
              <a:t>BLIP: bootstrapping contrastive training</a:t>
            </a:r>
          </a:p>
          <a:p>
            <a:pPr lvl="1"/>
            <a:r>
              <a:rPr lang="en-US" dirty="0" err="1"/>
              <a:t>CoCa</a:t>
            </a:r>
            <a:r>
              <a:rPr lang="en-US" dirty="0"/>
              <a:t>: contrastive training + generative training</a:t>
            </a:r>
          </a:p>
          <a:p>
            <a:pPr lvl="1"/>
            <a:r>
              <a:rPr lang="en-US" dirty="0"/>
              <a:t>Oscar: with language auxiliary tagging</a:t>
            </a:r>
          </a:p>
          <a:p>
            <a:pPr lvl="1"/>
            <a:r>
              <a:rPr lang="en-US" dirty="0" err="1"/>
              <a:t>VinVL</a:t>
            </a:r>
            <a:r>
              <a:rPr lang="en-US" dirty="0"/>
              <a:t>: visual language pre-training</a:t>
            </a:r>
          </a:p>
          <a:p>
            <a:pPr lvl="1"/>
            <a:r>
              <a:rPr lang="en-US" dirty="0"/>
              <a:t>ALIGN: scaling up the training</a:t>
            </a:r>
          </a:p>
          <a:p>
            <a:pPr lvl="1"/>
            <a:r>
              <a:rPr lang="en-US" dirty="0" err="1"/>
              <a:t>SigCLIP</a:t>
            </a:r>
            <a:r>
              <a:rPr lang="en-US" dirty="0"/>
              <a:t>: using sigmoid training loss for scaling up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77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19: Multimodal Models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199</cp:revision>
  <dcterms:created xsi:type="dcterms:W3CDTF">2023-12-29T23:00:40Z</dcterms:created>
  <dcterms:modified xsi:type="dcterms:W3CDTF">2023-12-30T23:14:22Z</dcterms:modified>
</cp:coreProperties>
</file>