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20: Large Multimodal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multimodal models</a:t>
            </a:r>
          </a:p>
          <a:p>
            <a:pPr lvl="1"/>
            <a:r>
              <a:rPr lang="en-US" dirty="0"/>
              <a:t>Flamingo</a:t>
            </a:r>
          </a:p>
          <a:p>
            <a:pPr lvl="1"/>
            <a:r>
              <a:rPr lang="en-US" dirty="0" err="1"/>
              <a:t>InstructBLIP</a:t>
            </a:r>
            <a:endParaRPr lang="en-US" dirty="0"/>
          </a:p>
          <a:p>
            <a:pPr lvl="1"/>
            <a:r>
              <a:rPr lang="en-US" dirty="0" err="1"/>
              <a:t>Llava</a:t>
            </a:r>
            <a:endParaRPr lang="en-US" dirty="0"/>
          </a:p>
          <a:p>
            <a:pPr lvl="1"/>
            <a:r>
              <a:rPr lang="en-US" dirty="0"/>
              <a:t>PALI/PALI-X</a:t>
            </a:r>
          </a:p>
          <a:p>
            <a:pPr lvl="1"/>
            <a:r>
              <a:rPr lang="en-US" dirty="0"/>
              <a:t>Emu2</a:t>
            </a:r>
          </a:p>
          <a:p>
            <a:pPr lvl="1"/>
            <a:r>
              <a:rPr lang="en-US" dirty="0" err="1"/>
              <a:t>InternVL</a:t>
            </a:r>
            <a:endParaRPr lang="en-US" dirty="0"/>
          </a:p>
          <a:p>
            <a:pPr lvl="1"/>
            <a:r>
              <a:rPr lang="en-US" dirty="0"/>
              <a:t>Gemini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20: Large Multimodal Model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196</cp:revision>
  <dcterms:created xsi:type="dcterms:W3CDTF">2023-12-29T23:00:40Z</dcterms:created>
  <dcterms:modified xsi:type="dcterms:W3CDTF">2023-12-30T23:18:48Z</dcterms:modified>
</cp:coreProperties>
</file>