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15:Understanding.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what LLMs are learning</a:t>
            </a:r>
          </a:p>
          <a:p>
            <a:r>
              <a:rPr lang="en-US" dirty="0"/>
              <a:t>Understanding what LLMs fail to learn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ROME, MEMIT: where the knowledge is being stored</a:t>
            </a:r>
          </a:p>
          <a:p>
            <a:pPr lvl="1"/>
            <a:r>
              <a:rPr lang="en-US" dirty="0"/>
              <a:t>What makes in-context learning work?</a:t>
            </a:r>
          </a:p>
          <a:p>
            <a:pPr lvl="1"/>
            <a:r>
              <a:rPr lang="en-US" dirty="0"/>
              <a:t>How does LLM fail on certain examples</a:t>
            </a:r>
          </a:p>
          <a:p>
            <a:pPr lvl="1"/>
            <a:r>
              <a:rPr lang="en-US" dirty="0"/>
              <a:t>How does the </a:t>
            </a:r>
            <a:r>
              <a:rPr lang="en-US"/>
              <a:t>emergent ability 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75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15:Understanding. LLM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173</cp:revision>
  <dcterms:created xsi:type="dcterms:W3CDTF">2023-12-29T23:00:40Z</dcterms:created>
  <dcterms:modified xsi:type="dcterms:W3CDTF">2023-12-30T22:53:54Z</dcterms:modified>
</cp:coreProperties>
</file>