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94694"/>
  </p:normalViewPr>
  <p:slideViewPr>
    <p:cSldViewPr snapToGrid="0">
      <p:cViewPr varScale="1">
        <p:scale>
          <a:sx n="121" d="100"/>
          <a:sy n="12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8: Language Model Pretraining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Introduce (not so huge) Language </a:t>
            </a:r>
            <a:r>
              <a:rPr lang="en-US" dirty="0"/>
              <a:t>Model </a:t>
            </a:r>
            <a:r>
              <a:rPr lang="en-US"/>
              <a:t>Pre-training </a:t>
            </a:r>
          </a:p>
          <a:p>
            <a:pPr lvl="1"/>
            <a:r>
              <a:rPr lang="en-US" dirty="0"/>
              <a:t>Elmo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/>
              <a:t>ALBERT</a:t>
            </a:r>
          </a:p>
          <a:p>
            <a:pPr lvl="1"/>
            <a:r>
              <a:rPr lang="en-US" dirty="0" err="1"/>
              <a:t>RoBERTa</a:t>
            </a:r>
            <a:endParaRPr lang="en-US" dirty="0"/>
          </a:p>
          <a:p>
            <a:pPr lvl="1"/>
            <a:r>
              <a:rPr lang="en-US" dirty="0"/>
              <a:t>ERNIE</a:t>
            </a:r>
          </a:p>
          <a:p>
            <a:pPr lvl="1"/>
            <a:r>
              <a:rPr lang="en-US" dirty="0"/>
              <a:t>Electra</a:t>
            </a:r>
          </a:p>
          <a:p>
            <a:pPr lvl="1"/>
            <a:r>
              <a:rPr lang="en-US" dirty="0" err="1"/>
              <a:t>UniLM</a:t>
            </a:r>
            <a:endParaRPr lang="en-US" dirty="0"/>
          </a:p>
          <a:p>
            <a:pPr lvl="1"/>
            <a:r>
              <a:rPr lang="en-US" dirty="0"/>
              <a:t>….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51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8: Language Model Pretraining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117</cp:revision>
  <dcterms:created xsi:type="dcterms:W3CDTF">2023-12-29T23:00:40Z</dcterms:created>
  <dcterms:modified xsi:type="dcterms:W3CDTF">2023-12-30T03:29:48Z</dcterms:modified>
</cp:coreProperties>
</file>