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/>
    <p:restoredTop sz="94724"/>
  </p:normalViewPr>
  <p:slideViewPr>
    <p:cSldViewPr snapToGrid="0">
      <p:cViewPr varScale="1">
        <p:scale>
          <a:sx n="135" d="100"/>
          <a:sy n="135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2023-12-29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2023-12-29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2023-12-29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2023-12-29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3: Self-Attention and Transformers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self-attention</a:t>
            </a:r>
          </a:p>
          <a:p>
            <a:pPr lvl="1"/>
            <a:r>
              <a:rPr lang="en-US" dirty="0"/>
              <a:t>Jointly align and translate paper</a:t>
            </a:r>
          </a:p>
          <a:p>
            <a:pPr lvl="1"/>
            <a:r>
              <a:rPr lang="en-US" dirty="0"/>
              <a:t>Self-Attention in speech recognition</a:t>
            </a:r>
          </a:p>
          <a:p>
            <a:pPr lvl="1"/>
            <a:r>
              <a:rPr lang="en-US" dirty="0"/>
              <a:t>Show-attend-and-tell paper</a:t>
            </a:r>
          </a:p>
          <a:p>
            <a:endParaRPr lang="en-US" dirty="0"/>
          </a:p>
          <a:p>
            <a:r>
              <a:rPr lang="en-US" dirty="0"/>
              <a:t>Introduce transformers</a:t>
            </a:r>
          </a:p>
          <a:p>
            <a:pPr lvl="1"/>
            <a:r>
              <a:rPr lang="en-US" dirty="0"/>
              <a:t>Attention is all you need</a:t>
            </a:r>
          </a:p>
          <a:p>
            <a:pPr lvl="1"/>
            <a:endParaRPr lang="en-US" dirty="0"/>
          </a:p>
          <a:p>
            <a:r>
              <a:rPr lang="en-US" dirty="0"/>
              <a:t>Introduce vision transformers</a:t>
            </a:r>
          </a:p>
          <a:p>
            <a:pPr lvl="1"/>
            <a:r>
              <a:rPr lang="en-US" dirty="0"/>
              <a:t>Introduce how </a:t>
            </a:r>
            <a:r>
              <a:rPr lang="en-US" dirty="0" err="1"/>
              <a:t>ViT</a:t>
            </a:r>
            <a:r>
              <a:rPr lang="en-US" dirty="0"/>
              <a:t> is being used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63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3: Self-Attention and Transformers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89</cp:revision>
  <dcterms:created xsi:type="dcterms:W3CDTF">2023-12-29T23:00:40Z</dcterms:created>
  <dcterms:modified xsi:type="dcterms:W3CDTF">2023-12-30T02:39:37Z</dcterms:modified>
</cp:coreProperties>
</file>