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7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Large Language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Language Model</a:t>
            </a:r>
          </a:p>
          <a:p>
            <a:pPr lvl="1"/>
            <a:r>
              <a:rPr lang="en-US" dirty="0"/>
              <a:t>T5</a:t>
            </a:r>
          </a:p>
          <a:p>
            <a:pPr lvl="1"/>
            <a:r>
              <a:rPr lang="en-US" dirty="0"/>
              <a:t>In-context Learning</a:t>
            </a:r>
          </a:p>
          <a:p>
            <a:pPr lvl="1"/>
            <a:r>
              <a:rPr lang="en-US" dirty="0"/>
              <a:t>GPT-3</a:t>
            </a:r>
          </a:p>
          <a:p>
            <a:pPr lvl="1"/>
            <a:r>
              <a:rPr lang="en-US" dirty="0"/>
              <a:t>Codex</a:t>
            </a:r>
          </a:p>
          <a:p>
            <a:pPr lvl="1"/>
            <a:r>
              <a:rPr lang="en-US" dirty="0"/>
              <a:t>Llama-2</a:t>
            </a:r>
          </a:p>
          <a:p>
            <a:pPr lvl="1"/>
            <a:r>
              <a:rPr lang="en-US" dirty="0"/>
              <a:t>Chinchilla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45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9: Large Language Model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124</cp:revision>
  <dcterms:created xsi:type="dcterms:W3CDTF">2023-12-29T23:00:40Z</dcterms:created>
  <dcterms:modified xsi:type="dcterms:W3CDTF">2023-12-30T03:50:14Z</dcterms:modified>
</cp:coreProperties>
</file>