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17: Diffusion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model</a:t>
            </a:r>
          </a:p>
          <a:p>
            <a:pPr lvl="1"/>
            <a:r>
              <a:rPr lang="en-US" dirty="0"/>
              <a:t>Score-based models (SDE model)</a:t>
            </a:r>
          </a:p>
          <a:p>
            <a:pPr lvl="1"/>
            <a:r>
              <a:rPr lang="en-US" dirty="0"/>
              <a:t>DDPM</a:t>
            </a:r>
          </a:p>
          <a:p>
            <a:pPr lvl="1"/>
            <a:r>
              <a:rPr lang="en-US" dirty="0"/>
              <a:t>DDIM</a:t>
            </a:r>
          </a:p>
          <a:p>
            <a:pPr lvl="1"/>
            <a:r>
              <a:rPr lang="en-US" dirty="0"/>
              <a:t>Consistency Model (</a:t>
            </a:r>
            <a:r>
              <a:rPr lang="en-US"/>
              <a:t>ODE model)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49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17: Diffusion Model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175</cp:revision>
  <dcterms:created xsi:type="dcterms:W3CDTF">2023-12-29T23:00:40Z</dcterms:created>
  <dcterms:modified xsi:type="dcterms:W3CDTF">2023-12-30T23:01:52Z</dcterms:modified>
</cp:coreProperties>
</file>