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14:Vision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pixel generation transformer</a:t>
            </a:r>
          </a:p>
          <a:p>
            <a:pPr lvl="1"/>
            <a:r>
              <a:rPr lang="en-US" dirty="0" err="1"/>
              <a:t>ImageGPT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architecture for Vision transformers</a:t>
            </a:r>
          </a:p>
          <a:p>
            <a:pPr lvl="1"/>
            <a:r>
              <a:rPr lang="en-US" dirty="0"/>
              <a:t>DINO</a:t>
            </a:r>
          </a:p>
          <a:p>
            <a:pPr lvl="1"/>
            <a:r>
              <a:rPr lang="en-US" dirty="0"/>
              <a:t>Swift Transformers</a:t>
            </a:r>
          </a:p>
          <a:p>
            <a:pPr lvl="1"/>
            <a:r>
              <a:rPr lang="en-US" dirty="0" err="1"/>
              <a:t>Swin</a:t>
            </a:r>
            <a:r>
              <a:rPr lang="en-US" dirty="0"/>
              <a:t> Transformers</a:t>
            </a:r>
          </a:p>
          <a:p>
            <a:pPr lvl="1"/>
            <a:r>
              <a:rPr lang="en-US" dirty="0" err="1"/>
              <a:t>DeiT</a:t>
            </a:r>
            <a:endParaRPr lang="en-US" dirty="0"/>
          </a:p>
          <a:p>
            <a:pPr lvl="1"/>
            <a:r>
              <a:rPr lang="en-US" dirty="0" err="1"/>
              <a:t>MetaFormer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14:Vision Transformer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170</cp:revision>
  <dcterms:created xsi:type="dcterms:W3CDTF">2023-12-29T23:00:40Z</dcterms:created>
  <dcterms:modified xsi:type="dcterms:W3CDTF">2023-12-30T15:57:45Z</dcterms:modified>
</cp:coreProperties>
</file>