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0" r:id="rId5"/>
    <p:sldId id="264" r:id="rId6"/>
    <p:sldId id="262" r:id="rId7"/>
    <p:sldId id="263" r:id="rId8"/>
    <p:sldId id="265" r:id="rId9"/>
    <p:sldId id="266" r:id="rId10"/>
    <p:sldId id="267" r:id="rId11"/>
    <p:sldId id="268" r:id="rId12"/>
    <p:sldId id="270" r:id="rId13"/>
    <p:sldId id="269" r:id="rId14"/>
    <p:sldId id="275" r:id="rId15"/>
    <p:sldId id="272" r:id="rId16"/>
    <p:sldId id="273" r:id="rId17"/>
    <p:sldId id="277" r:id="rId18"/>
    <p:sldId id="271" r:id="rId19"/>
    <p:sldId id="274" r:id="rId20"/>
    <p:sldId id="278" r:id="rId21"/>
    <p:sldId id="280" r:id="rId22"/>
    <p:sldId id="279" r:id="rId23"/>
    <p:sldId id="282" r:id="rId24"/>
    <p:sldId id="281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enhu chen" initials="wc" lastIdx="1" clrIdx="0">
    <p:extLst>
      <p:ext uri="{19B8F6BF-5375-455C-9EA6-DF929625EA0E}">
        <p15:presenceInfo xmlns:p15="http://schemas.microsoft.com/office/powerpoint/2012/main" userId="bb46b4f18ce4733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53"/>
    <p:restoredTop sz="94754"/>
  </p:normalViewPr>
  <p:slideViewPr>
    <p:cSldViewPr snapToGrid="0" snapToObjects="1">
      <p:cViewPr>
        <p:scale>
          <a:sx n="114" d="100"/>
          <a:sy n="114" d="100"/>
        </p:scale>
        <p:origin x="1056" y="-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2000" dirty="0">
                <a:solidFill>
                  <a:schemeClr val="tx1"/>
                </a:solidFill>
              </a:rPr>
              <a:t>Inference Speed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1516841272183397"/>
          <c:y val="0.2119677500302295"/>
          <c:w val="0.87154663375766273"/>
          <c:h val="0.62151315512897687"/>
        </c:manualLayout>
      </c:layout>
      <c:lineChart>
        <c:grouping val="standard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Baseline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5</c:v>
                </c:pt>
                <c:pt idx="2">
                  <c:v>10</c:v>
                </c:pt>
                <c:pt idx="3">
                  <c:v>20</c:v>
                </c:pt>
                <c:pt idx="4">
                  <c:v>30</c:v>
                </c:pt>
                <c:pt idx="5">
                  <c:v>50</c:v>
                </c:pt>
                <c:pt idx="6">
                  <c:v>60</c:v>
                </c:pt>
                <c:pt idx="7">
                  <c:v>80</c:v>
                </c:pt>
              </c:numCache>
            </c:numRef>
          </c:cat>
          <c:val>
            <c:numRef>
              <c:f>Sheet1!$B$2:$B$9</c:f>
              <c:numCache>
                <c:formatCode>General</c:formatCode>
                <c:ptCount val="8"/>
                <c:pt idx="0">
                  <c:v>1</c:v>
                </c:pt>
                <c:pt idx="1">
                  <c:v>1</c:v>
                </c:pt>
                <c:pt idx="2">
                  <c:v>3</c:v>
                </c:pt>
                <c:pt idx="3">
                  <c:v>8</c:v>
                </c:pt>
                <c:pt idx="4">
                  <c:v>14</c:v>
                </c:pt>
                <c:pt idx="5">
                  <c:v>20</c:v>
                </c:pt>
                <c:pt idx="6">
                  <c:v>26</c:v>
                </c:pt>
                <c:pt idx="7">
                  <c:v>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725-3649-940C-ED238489D6DF}"/>
            </c:ext>
          </c:extLst>
        </c:ser>
        <c:ser>
          <c:idx val="0"/>
          <c:order val="1"/>
          <c:tx>
            <c:strRef>
              <c:f>Sheet1!$C$1</c:f>
              <c:strCache>
                <c:ptCount val="1"/>
                <c:pt idx="0">
                  <c:v>Ours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5</c:v>
                </c:pt>
                <c:pt idx="2">
                  <c:v>10</c:v>
                </c:pt>
                <c:pt idx="3">
                  <c:v>20</c:v>
                </c:pt>
                <c:pt idx="4">
                  <c:v>30</c:v>
                </c:pt>
                <c:pt idx="5">
                  <c:v>50</c:v>
                </c:pt>
                <c:pt idx="6">
                  <c:v>60</c:v>
                </c:pt>
                <c:pt idx="7">
                  <c:v>80</c:v>
                </c:pt>
              </c:numCache>
            </c:numRef>
          </c:cat>
          <c:val>
            <c:numRef>
              <c:f>Sheet1!$C$2:$C$9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5</c:v>
                </c:pt>
                <c:pt idx="3">
                  <c:v>9</c:v>
                </c:pt>
                <c:pt idx="4">
                  <c:v>11</c:v>
                </c:pt>
                <c:pt idx="5">
                  <c:v>12</c:v>
                </c:pt>
                <c:pt idx="6">
                  <c:v>14</c:v>
                </c:pt>
                <c:pt idx="7">
                  <c:v>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725-3649-940C-ED238489D6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17378112"/>
        <c:axId val="1717325136"/>
      </c:lineChart>
      <c:catAx>
        <c:axId val="17173781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7325136"/>
        <c:crosses val="autoZero"/>
        <c:auto val="1"/>
        <c:lblAlgn val="ctr"/>
        <c:lblOffset val="100"/>
        <c:noMultiLvlLbl val="0"/>
      </c:catAx>
      <c:valAx>
        <c:axId val="17173251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>
                    <a:solidFill>
                      <a:schemeClr val="tx1"/>
                    </a:solidFill>
                  </a:rPr>
                  <a:t>Inference 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73781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1774940337539477"/>
          <c:y val="0.22300508245169459"/>
          <c:w val="0.31653028852337195"/>
          <c:h val="0.1258553849295758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2000" dirty="0">
                <a:solidFill>
                  <a:schemeClr val="tx1"/>
                </a:solidFill>
              </a:rPr>
              <a:t>Final</a:t>
            </a:r>
            <a:r>
              <a:rPr lang="en-US" sz="2000" baseline="0" dirty="0">
                <a:solidFill>
                  <a:schemeClr val="tx1"/>
                </a:solidFill>
              </a:rPr>
              <a:t> EM Accuracy</a:t>
            </a:r>
            <a:endParaRPr lang="en-US" sz="2000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1516841272183397"/>
          <c:y val="0.17894272831280705"/>
          <c:w val="0.87154663375766273"/>
          <c:h val="0.57694463995292666"/>
        </c:manualLayout>
      </c:layout>
      <c:lineChart>
        <c:grouping val="standard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Basleine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5</c:v>
                </c:pt>
                <c:pt idx="2">
                  <c:v>10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  <c:pt idx="6">
                  <c:v>50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8.1999999999999993</c:v>
                </c:pt>
                <c:pt idx="1">
                  <c:v>9.4</c:v>
                </c:pt>
                <c:pt idx="2">
                  <c:v>10.6</c:v>
                </c:pt>
                <c:pt idx="3">
                  <c:v>9.8000000000000007</c:v>
                </c:pt>
                <c:pt idx="4">
                  <c:v>10.5</c:v>
                </c:pt>
                <c:pt idx="5">
                  <c:v>10.8</c:v>
                </c:pt>
                <c:pt idx="6">
                  <c:v>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280-6A4E-A300-258789602CCE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Ours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5</c:v>
                </c:pt>
                <c:pt idx="2">
                  <c:v>10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  <c:pt idx="6">
                  <c:v>50</c:v>
                </c:pt>
              </c:numCache>
            </c:numRef>
          </c:cat>
          <c:val>
            <c:numRef>
              <c:f>Sheet1!$C$2:$C$8</c:f>
              <c:numCache>
                <c:formatCode>General</c:formatCode>
                <c:ptCount val="7"/>
                <c:pt idx="0">
                  <c:v>15.3</c:v>
                </c:pt>
                <c:pt idx="1">
                  <c:v>16.600000000000001</c:v>
                </c:pt>
                <c:pt idx="2">
                  <c:v>19.5</c:v>
                </c:pt>
                <c:pt idx="3">
                  <c:v>25.3</c:v>
                </c:pt>
                <c:pt idx="4">
                  <c:v>27.6</c:v>
                </c:pt>
                <c:pt idx="5">
                  <c:v>28.3</c:v>
                </c:pt>
                <c:pt idx="6">
                  <c:v>28.2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280-6A4E-A300-258789602C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17378112"/>
        <c:axId val="1717325136"/>
      </c:lineChart>
      <c:catAx>
        <c:axId val="17173781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>
                    <a:solidFill>
                      <a:schemeClr val="tx1"/>
                    </a:solidFill>
                  </a:rPr>
                  <a:t>Top-K Retrieval-Reader</a:t>
                </a:r>
                <a:endParaRPr lang="en-US" sz="1600" baseline="0" dirty="0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7325136"/>
        <c:crosses val="autoZero"/>
        <c:auto val="1"/>
        <c:lblAlgn val="ctr"/>
        <c:lblOffset val="100"/>
        <c:noMultiLvlLbl val="0"/>
      </c:catAx>
      <c:valAx>
        <c:axId val="17173251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>
                    <a:solidFill>
                      <a:schemeClr val="tx1"/>
                    </a:solidFill>
                  </a:rPr>
                  <a:t>Exact</a:t>
                </a:r>
                <a:r>
                  <a:rPr lang="en-US" sz="1600" baseline="0" dirty="0">
                    <a:solidFill>
                      <a:schemeClr val="tx1"/>
                    </a:solidFill>
                  </a:rPr>
                  <a:t> Match</a:t>
                </a:r>
                <a:endParaRPr lang="en-US" sz="1600" dirty="0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73781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1029780849816072"/>
          <c:y val="0.20045312740853533"/>
          <c:w val="0.33003619890121272"/>
          <c:h val="9.792381721515579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3E9AA-BAC7-3F47-B3BD-AC9D27AB2B3C}" type="datetimeFigureOut">
              <a:rPr lang="en-US" smtClean="0"/>
              <a:t>12/3/20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FD135-8D31-E34C-81B4-4A1B50A18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222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3E9AA-BAC7-3F47-B3BD-AC9D27AB2B3C}" type="datetimeFigureOut">
              <a:rPr lang="en-US" smtClean="0"/>
              <a:t>12/3/20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FD135-8D31-E34C-81B4-4A1B50A18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457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3E9AA-BAC7-3F47-B3BD-AC9D27AB2B3C}" type="datetimeFigureOut">
              <a:rPr lang="en-US" smtClean="0"/>
              <a:t>12/3/20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FD135-8D31-E34C-81B4-4A1B50A18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188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3E9AA-BAC7-3F47-B3BD-AC9D27AB2B3C}" type="datetimeFigureOut">
              <a:rPr lang="en-US" smtClean="0"/>
              <a:t>12/3/20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FD135-8D31-E34C-81B4-4A1B50A18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17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3E9AA-BAC7-3F47-B3BD-AC9D27AB2B3C}" type="datetimeFigureOut">
              <a:rPr lang="en-US" smtClean="0"/>
              <a:t>12/3/20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FD135-8D31-E34C-81B4-4A1B50A18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644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3E9AA-BAC7-3F47-B3BD-AC9D27AB2B3C}" type="datetimeFigureOut">
              <a:rPr lang="en-US" smtClean="0"/>
              <a:t>12/3/20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FD135-8D31-E34C-81B4-4A1B50A18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706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3E9AA-BAC7-3F47-B3BD-AC9D27AB2B3C}" type="datetimeFigureOut">
              <a:rPr lang="en-US" smtClean="0"/>
              <a:t>12/3/20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FD135-8D31-E34C-81B4-4A1B50A18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934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3E9AA-BAC7-3F47-B3BD-AC9D27AB2B3C}" type="datetimeFigureOut">
              <a:rPr lang="en-US" smtClean="0"/>
              <a:t>12/3/20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FD135-8D31-E34C-81B4-4A1B50A18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60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3E9AA-BAC7-3F47-B3BD-AC9D27AB2B3C}" type="datetimeFigureOut">
              <a:rPr lang="en-US" smtClean="0"/>
              <a:t>12/3/20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FD135-8D31-E34C-81B4-4A1B50A18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39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3E9AA-BAC7-3F47-B3BD-AC9D27AB2B3C}" type="datetimeFigureOut">
              <a:rPr lang="en-US" smtClean="0"/>
              <a:t>12/3/20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FD135-8D31-E34C-81B4-4A1B50A18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505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3E9AA-BAC7-3F47-B3BD-AC9D27AB2B3C}" type="datetimeFigureOut">
              <a:rPr lang="en-US" smtClean="0"/>
              <a:t>12/3/20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FD135-8D31-E34C-81B4-4A1B50A18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85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E3E9AA-BAC7-3F47-B3BD-AC9D27AB2B3C}" type="datetimeFigureOut">
              <a:rPr lang="en-US" smtClean="0"/>
              <a:t>12/3/20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AFD135-8D31-E34C-81B4-4A1B50A18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660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Quickstep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Without_Me_(Halsey_song)" TargetMode="External"/><Relationship Id="rId13" Type="http://schemas.openxmlformats.org/officeDocument/2006/relationships/image" Target="../media/image3.png"/><Relationship Id="rId3" Type="http://schemas.openxmlformats.org/officeDocument/2006/relationships/hyperlink" Target="https://en.wikipedia.org/wiki/Lil_Nas_X" TargetMode="External"/><Relationship Id="rId7" Type="http://schemas.openxmlformats.org/officeDocument/2006/relationships/hyperlink" Target="https://en.wikipedia.org/wiki/Swae_Lee" TargetMode="External"/><Relationship Id="rId12" Type="http://schemas.openxmlformats.org/officeDocument/2006/relationships/hyperlink" Target="https://en.wikipedia.org/wiki/Billboard_Hot_100" TargetMode="External"/><Relationship Id="rId2" Type="http://schemas.openxmlformats.org/officeDocument/2006/relationships/hyperlink" Target="https://en.wikipedia.org/wiki/Old_Town_Roa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Post_Malone" TargetMode="External"/><Relationship Id="rId11" Type="http://schemas.openxmlformats.org/officeDocument/2006/relationships/hyperlink" Target="https://en.wikipedia.org/wiki/Billboard_Year-End" TargetMode="External"/><Relationship Id="rId5" Type="http://schemas.openxmlformats.org/officeDocument/2006/relationships/hyperlink" Target="https://en.wikipedia.org/wiki/Sunflower_(Post_Malone_and_Swae_Lee_song)" TargetMode="External"/><Relationship Id="rId10" Type="http://schemas.openxmlformats.org/officeDocument/2006/relationships/hyperlink" Target="https://en.wikipedia.org/wiki/Billboard_(magazine)" TargetMode="External"/><Relationship Id="rId4" Type="http://schemas.openxmlformats.org/officeDocument/2006/relationships/hyperlink" Target="https://en.wikipedia.org/wiki/Billy_Ray_Cyrus" TargetMode="External"/><Relationship Id="rId9" Type="http://schemas.openxmlformats.org/officeDocument/2006/relationships/hyperlink" Target="https://en.wikipedia.org/wiki/Halsey_(singer)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Without_Me_(Halsey_song)" TargetMode="External"/><Relationship Id="rId13" Type="http://schemas.openxmlformats.org/officeDocument/2006/relationships/image" Target="../media/image3.png"/><Relationship Id="rId3" Type="http://schemas.openxmlformats.org/officeDocument/2006/relationships/hyperlink" Target="https://en.wikipedia.org/wiki/Lil_Nas_X" TargetMode="External"/><Relationship Id="rId7" Type="http://schemas.openxmlformats.org/officeDocument/2006/relationships/hyperlink" Target="https://en.wikipedia.org/wiki/Swae_Lee" TargetMode="External"/><Relationship Id="rId12" Type="http://schemas.openxmlformats.org/officeDocument/2006/relationships/hyperlink" Target="https://en.wikipedia.org/wiki/Billboard_Hot_100" TargetMode="External"/><Relationship Id="rId2" Type="http://schemas.openxmlformats.org/officeDocument/2006/relationships/hyperlink" Target="https://en.wikipedia.org/wiki/Old_Town_Roa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Post_Malone" TargetMode="External"/><Relationship Id="rId11" Type="http://schemas.openxmlformats.org/officeDocument/2006/relationships/hyperlink" Target="https://en.wikipedia.org/wiki/Billboard_Year-End" TargetMode="External"/><Relationship Id="rId5" Type="http://schemas.openxmlformats.org/officeDocument/2006/relationships/hyperlink" Target="https://en.wikipedia.org/wiki/Sunflower_(Post_Malone_and_Swae_Lee_song)" TargetMode="External"/><Relationship Id="rId10" Type="http://schemas.openxmlformats.org/officeDocument/2006/relationships/hyperlink" Target="https://en.wikipedia.org/wiki/Billboard_(magazine)" TargetMode="External"/><Relationship Id="rId4" Type="http://schemas.openxmlformats.org/officeDocument/2006/relationships/hyperlink" Target="https://en.wikipedia.org/wiki/Billy_Ray_Cyrus" TargetMode="External"/><Relationship Id="rId9" Type="http://schemas.openxmlformats.org/officeDocument/2006/relationships/hyperlink" Target="https://en.wikipedia.org/wiki/Halsey_(singer)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Mel_B" TargetMode="External"/><Relationship Id="rId13" Type="http://schemas.openxmlformats.org/officeDocument/2006/relationships/image" Target="../media/image4.png"/><Relationship Id="rId3" Type="http://schemas.openxmlformats.org/officeDocument/2006/relationships/hyperlink" Target="https://en.wikipedia.org/wiki/Jennie_Garth" TargetMode="External"/><Relationship Id="rId7" Type="http://schemas.openxmlformats.org/officeDocument/2006/relationships/hyperlink" Target="https://en.wikipedia.org/wiki/Mambo_(dance)" TargetMode="External"/><Relationship Id="rId12" Type="http://schemas.openxmlformats.org/officeDocument/2006/relationships/hyperlink" Target="https://en.wikipedia.org/wiki/Ballroom_tango" TargetMode="External"/><Relationship Id="rId2" Type="http://schemas.openxmlformats.org/officeDocument/2006/relationships/hyperlink" Target="https://en.wikipedia.org/wiki/Cha-cha-cha_(dance)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Quickstep" TargetMode="External"/><Relationship Id="rId11" Type="http://schemas.openxmlformats.org/officeDocument/2006/relationships/hyperlink" Target="https://en.wikipedia.org/wiki/Cameron_Mathison" TargetMode="External"/><Relationship Id="rId5" Type="http://schemas.openxmlformats.org/officeDocument/2006/relationships/hyperlink" Target="https://en.wikipedia.org/wiki/Foxtrot" TargetMode="External"/><Relationship Id="rId15" Type="http://schemas.openxmlformats.org/officeDocument/2006/relationships/image" Target="../media/image10.jpeg"/><Relationship Id="rId10" Type="http://schemas.openxmlformats.org/officeDocument/2006/relationships/hyperlink" Target="https://en.wikipedia.org/wiki/Sabrina_Bryan" TargetMode="External"/><Relationship Id="rId4" Type="http://schemas.openxmlformats.org/officeDocument/2006/relationships/hyperlink" Target="https://en.wikipedia.org/wiki/H%C3%A9lio_Castroneves" TargetMode="External"/><Relationship Id="rId9" Type="http://schemas.openxmlformats.org/officeDocument/2006/relationships/hyperlink" Target="https://en.wikipedia.org/wiki/Jive_(dance)" TargetMode="External"/><Relationship Id="rId1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052E7-D5DB-D249-AA03-5D02DF94AC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Open question answering over tables and text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24AE76-6766-1642-AD53-9BA7078E4D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Wenhu</a:t>
            </a:r>
            <a:r>
              <a:rPr lang="en-US" dirty="0"/>
              <a:t> Chen, Eva </a:t>
            </a:r>
            <a:r>
              <a:rPr lang="en-US" dirty="0" err="1"/>
              <a:t>Schlinger</a:t>
            </a:r>
            <a:r>
              <a:rPr lang="en-US" dirty="0"/>
              <a:t>, Ming-Wei Chang, </a:t>
            </a:r>
          </a:p>
          <a:p>
            <a:r>
              <a:rPr lang="en-US" dirty="0"/>
              <a:t>William Cohen</a:t>
            </a:r>
          </a:p>
        </p:txBody>
      </p:sp>
    </p:spTree>
    <p:extLst>
      <p:ext uri="{BB962C8B-B14F-4D97-AF65-F5344CB8AC3E}">
        <p14:creationId xmlns:p14="http://schemas.microsoft.com/office/powerpoint/2010/main" val="1160403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74F43-B834-3346-AD32-06A950F88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OTT-QA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53362-73BD-AE4C-B019-9AAB42DEA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Question-Answer: 45K (question, answer) pairs</a:t>
            </a:r>
          </a:p>
          <a:p>
            <a:r>
              <a:rPr lang="en-US" dirty="0"/>
              <a:t>Candidates: 5M passages and 450K tables</a:t>
            </a:r>
          </a:p>
          <a:p>
            <a:r>
              <a:rPr lang="en-US" dirty="0"/>
              <a:t>Question types:</a:t>
            </a:r>
          </a:p>
          <a:p>
            <a:pPr lvl="1"/>
            <a:r>
              <a:rPr lang="en-US" dirty="0"/>
              <a:t>Table/Passage-Only: ~13%</a:t>
            </a:r>
          </a:p>
          <a:p>
            <a:pPr lvl="1"/>
            <a:r>
              <a:rPr lang="en-US" dirty="0"/>
              <a:t>Table -&gt; Passage:  ~40%</a:t>
            </a:r>
          </a:p>
          <a:p>
            <a:pPr lvl="1"/>
            <a:r>
              <a:rPr lang="en-US" dirty="0"/>
              <a:t>Passage -&gt; Table: ~17%</a:t>
            </a:r>
          </a:p>
          <a:p>
            <a:pPr lvl="1"/>
            <a:r>
              <a:rPr lang="en-US" dirty="0"/>
              <a:t>Passage -&gt; Table -&gt; Passage: ~30%</a:t>
            </a:r>
          </a:p>
        </p:txBody>
      </p:sp>
    </p:spTree>
    <p:extLst>
      <p:ext uri="{BB962C8B-B14F-4D97-AF65-F5344CB8AC3E}">
        <p14:creationId xmlns:p14="http://schemas.microsoft.com/office/powerpoint/2010/main" val="2965906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A0E1A-709B-A14D-96FD-E8F97859B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Retriever-Reader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A25D58D-2B2E-B64A-A19C-962705780E31}"/>
              </a:ext>
            </a:extLst>
          </p:cNvPr>
          <p:cNvGrpSpPr/>
          <p:nvPr/>
        </p:nvGrpSpPr>
        <p:grpSpPr>
          <a:xfrm>
            <a:off x="1318113" y="2115404"/>
            <a:ext cx="6507773" cy="1325563"/>
            <a:chOff x="1318113" y="1690689"/>
            <a:chExt cx="6507773" cy="132556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2F41C7D-B8E7-7B43-B60B-5C34B116B575}"/>
                </a:ext>
              </a:extLst>
            </p:cNvPr>
            <p:cNvGrpSpPr/>
            <p:nvPr/>
          </p:nvGrpSpPr>
          <p:grpSpPr>
            <a:xfrm>
              <a:off x="2464850" y="1759725"/>
              <a:ext cx="2407867" cy="1144593"/>
              <a:chOff x="628650" y="3670644"/>
              <a:chExt cx="2407867" cy="1144593"/>
            </a:xfrm>
          </p:grpSpPr>
          <p:pic>
            <p:nvPicPr>
              <p:cNvPr id="10" name="Picture 9" descr="Icon&#10;&#10;Description automatically generated">
                <a:extLst>
                  <a:ext uri="{FF2B5EF4-FFF2-40B4-BE49-F238E27FC236}">
                    <a16:creationId xmlns:a16="http://schemas.microsoft.com/office/drawing/2014/main" id="{E45E31B7-A12C-8343-9EE3-64FCC9D46B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828016" y="3670644"/>
                <a:ext cx="838200" cy="825500"/>
              </a:xfrm>
              <a:prstGeom prst="rect">
                <a:avLst/>
              </a:prstGeom>
            </p:spPr>
          </p:pic>
          <p:pic>
            <p:nvPicPr>
              <p:cNvPr id="11" name="Picture 10" descr="Icon&#10;&#10;Description automatically generated">
                <a:extLst>
                  <a:ext uri="{FF2B5EF4-FFF2-40B4-BE49-F238E27FC236}">
                    <a16:creationId xmlns:a16="http://schemas.microsoft.com/office/drawing/2014/main" id="{F28E4B4D-E2F2-A541-8085-6BBA922AC1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980416" y="3823044"/>
                <a:ext cx="838200" cy="825500"/>
              </a:xfrm>
              <a:prstGeom prst="rect">
                <a:avLst/>
              </a:prstGeom>
            </p:spPr>
          </p:pic>
          <p:pic>
            <p:nvPicPr>
              <p:cNvPr id="12" name="Picture 11" descr="Icon&#10;&#10;Description automatically generated">
                <a:extLst>
                  <a:ext uri="{FF2B5EF4-FFF2-40B4-BE49-F238E27FC236}">
                    <a16:creationId xmlns:a16="http://schemas.microsoft.com/office/drawing/2014/main" id="{5E06EFE5-2B53-6D44-8F60-1B23CAB8F1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198317" y="3989737"/>
                <a:ext cx="838200" cy="825500"/>
              </a:xfrm>
              <a:prstGeom prst="rect">
                <a:avLst/>
              </a:prstGeom>
            </p:spPr>
          </p:pic>
          <p:pic>
            <p:nvPicPr>
              <p:cNvPr id="13" name="Picture 12" descr="Icon&#10;&#10;Description automatically generated">
                <a:extLst>
                  <a:ext uri="{FF2B5EF4-FFF2-40B4-BE49-F238E27FC236}">
                    <a16:creationId xmlns:a16="http://schemas.microsoft.com/office/drawing/2014/main" id="{DD9D4B5B-01FA-3A49-8EBC-C678B4E9BD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28650" y="3670644"/>
                <a:ext cx="838200" cy="825500"/>
              </a:xfrm>
              <a:prstGeom prst="rect">
                <a:avLst/>
              </a:prstGeom>
            </p:spPr>
          </p:pic>
          <p:pic>
            <p:nvPicPr>
              <p:cNvPr id="14" name="Picture 13" descr="Icon&#10;&#10;Description automatically generated">
                <a:extLst>
                  <a:ext uri="{FF2B5EF4-FFF2-40B4-BE49-F238E27FC236}">
                    <a16:creationId xmlns:a16="http://schemas.microsoft.com/office/drawing/2014/main" id="{5DE9E47F-90AE-8C4F-94E9-16412BE239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81050" y="3823044"/>
                <a:ext cx="838200" cy="825500"/>
              </a:xfrm>
              <a:prstGeom prst="rect">
                <a:avLst/>
              </a:prstGeom>
            </p:spPr>
          </p:pic>
          <p:pic>
            <p:nvPicPr>
              <p:cNvPr id="15" name="Picture 14" descr="Icon&#10;&#10;Description automatically generated">
                <a:extLst>
                  <a:ext uri="{FF2B5EF4-FFF2-40B4-BE49-F238E27FC236}">
                    <a16:creationId xmlns:a16="http://schemas.microsoft.com/office/drawing/2014/main" id="{7E7A42EC-D8CB-594D-AF52-A798F9A49C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98951" y="3989737"/>
                <a:ext cx="838200" cy="825500"/>
              </a:xfrm>
              <a:prstGeom prst="rect">
                <a:avLst/>
              </a:prstGeom>
            </p:spPr>
          </p:pic>
        </p:grpSp>
        <p:pic>
          <p:nvPicPr>
            <p:cNvPr id="16" name="Picture 2" descr="Wikipedia">
              <a:extLst>
                <a:ext uri="{FF2B5EF4-FFF2-40B4-BE49-F238E27FC236}">
                  <a16:creationId xmlns:a16="http://schemas.microsoft.com/office/drawing/2014/main" id="{C7645348-5382-854A-AEE9-0E3D8A51D0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5775" y="1961891"/>
              <a:ext cx="578882" cy="5296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4E756FC5-035F-884A-BBE2-33DDF413977E}"/>
                </a:ext>
              </a:extLst>
            </p:cNvPr>
            <p:cNvSpPr/>
            <p:nvPr/>
          </p:nvSpPr>
          <p:spPr>
            <a:xfrm>
              <a:off x="1318113" y="1690689"/>
              <a:ext cx="6507773" cy="1325563"/>
            </a:xfrm>
            <a:prstGeom prst="roundRect">
              <a:avLst>
                <a:gd name="adj" fmla="val 12629"/>
              </a:avLst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2" name="Picture 21" descr="Icon&#10;&#10;Description automatically generated">
            <a:extLst>
              <a:ext uri="{FF2B5EF4-FFF2-40B4-BE49-F238E27FC236}">
                <a16:creationId xmlns:a16="http://schemas.microsoft.com/office/drawing/2014/main" id="{1B38499A-CB59-FE46-83CE-B3ED0FE0A9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5513" y="4341174"/>
            <a:ext cx="838200" cy="825500"/>
          </a:xfrm>
          <a:prstGeom prst="rect">
            <a:avLst/>
          </a:prstGeom>
        </p:spPr>
      </p:pic>
      <p:pic>
        <p:nvPicPr>
          <p:cNvPr id="24" name="Picture 23" descr="Icon&#10;&#10;Description automatically generated">
            <a:extLst>
              <a:ext uri="{FF2B5EF4-FFF2-40B4-BE49-F238E27FC236}">
                <a16:creationId xmlns:a16="http://schemas.microsoft.com/office/drawing/2014/main" id="{96A76668-7C07-E64F-8899-4C9A80028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4129" y="4355236"/>
            <a:ext cx="838200" cy="8255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1D7EC7E3-4325-8D40-82AE-9CCC9823222E}"/>
              </a:ext>
            </a:extLst>
          </p:cNvPr>
          <p:cNvSpPr/>
          <p:nvPr/>
        </p:nvSpPr>
        <p:spPr>
          <a:xfrm>
            <a:off x="1746093" y="1390277"/>
            <a:ext cx="5353962" cy="6803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Question: Which country was the runner-up for …?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ED3DA59F-15B1-0B4E-806E-531E64B8BEEE}"/>
              </a:ext>
            </a:extLst>
          </p:cNvPr>
          <p:cNvSpPr/>
          <p:nvPr/>
        </p:nvSpPr>
        <p:spPr>
          <a:xfrm>
            <a:off x="2928155" y="4286720"/>
            <a:ext cx="3291957" cy="976114"/>
          </a:xfrm>
          <a:prstGeom prst="roundRect">
            <a:avLst>
              <a:gd name="adj" fmla="val 12629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A52200A-BF3B-2C46-91C7-9B9937DD6335}"/>
              </a:ext>
            </a:extLst>
          </p:cNvPr>
          <p:cNvSpPr/>
          <p:nvPr/>
        </p:nvSpPr>
        <p:spPr>
          <a:xfrm>
            <a:off x="2928155" y="3707422"/>
            <a:ext cx="3291957" cy="3440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Table/Passage Retriever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2EF4A45-72A5-1441-9029-463D92071ABB}"/>
              </a:ext>
            </a:extLst>
          </p:cNvPr>
          <p:cNvCxnSpPr>
            <a:cxnSpLocks/>
            <a:stCxn id="17" idx="2"/>
            <a:endCxn id="50" idx="0"/>
          </p:cNvCxnSpPr>
          <p:nvPr/>
        </p:nvCxnSpPr>
        <p:spPr>
          <a:xfrm>
            <a:off x="4572000" y="3440967"/>
            <a:ext cx="2134" cy="2664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EBE3BB4-55B1-6E41-8B7B-6F446819377E}"/>
              </a:ext>
            </a:extLst>
          </p:cNvPr>
          <p:cNvCxnSpPr>
            <a:cxnSpLocks/>
            <a:stCxn id="50" idx="2"/>
            <a:endCxn id="30" idx="0"/>
          </p:cNvCxnSpPr>
          <p:nvPr/>
        </p:nvCxnSpPr>
        <p:spPr>
          <a:xfrm>
            <a:off x="4574134" y="4051496"/>
            <a:ext cx="0" cy="2352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FF90B67D-C511-7F49-809A-7F4E3473FF47}"/>
              </a:ext>
            </a:extLst>
          </p:cNvPr>
          <p:cNvSpPr/>
          <p:nvPr/>
        </p:nvSpPr>
        <p:spPr>
          <a:xfrm>
            <a:off x="2928154" y="5526643"/>
            <a:ext cx="3291957" cy="3440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Table/Passage Reader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4622AC5-AF43-C446-AE40-2B0E327209CC}"/>
              </a:ext>
            </a:extLst>
          </p:cNvPr>
          <p:cNvCxnSpPr>
            <a:cxnSpLocks/>
            <a:stCxn id="30" idx="2"/>
            <a:endCxn id="57" idx="0"/>
          </p:cNvCxnSpPr>
          <p:nvPr/>
        </p:nvCxnSpPr>
        <p:spPr>
          <a:xfrm flipH="1">
            <a:off x="4574133" y="5262834"/>
            <a:ext cx="1" cy="2638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4987AB5A-D947-A946-8E4C-D207364CEC71}"/>
              </a:ext>
            </a:extLst>
          </p:cNvPr>
          <p:cNvSpPr/>
          <p:nvPr/>
        </p:nvSpPr>
        <p:spPr>
          <a:xfrm>
            <a:off x="3840228" y="6110278"/>
            <a:ext cx="14635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Answer-Span 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653908E-5201-6343-810B-CEEFAF87B6FE}"/>
              </a:ext>
            </a:extLst>
          </p:cNvPr>
          <p:cNvCxnSpPr>
            <a:cxnSpLocks/>
            <a:stCxn id="57" idx="2"/>
            <a:endCxn id="62" idx="0"/>
          </p:cNvCxnSpPr>
          <p:nvPr/>
        </p:nvCxnSpPr>
        <p:spPr>
          <a:xfrm flipH="1">
            <a:off x="4571999" y="5870717"/>
            <a:ext cx="2134" cy="2395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 78">
            <a:extLst>
              <a:ext uri="{FF2B5EF4-FFF2-40B4-BE49-F238E27FC236}">
                <a16:creationId xmlns:a16="http://schemas.microsoft.com/office/drawing/2014/main" id="{B41A5003-F819-844F-B071-8F36EE62BDAD}"/>
              </a:ext>
            </a:extLst>
          </p:cNvPr>
          <p:cNvGrpSpPr/>
          <p:nvPr/>
        </p:nvGrpSpPr>
        <p:grpSpPr>
          <a:xfrm>
            <a:off x="5015982" y="2184440"/>
            <a:ext cx="2432787" cy="1160328"/>
            <a:chOff x="3024655" y="5042719"/>
            <a:chExt cx="2476281" cy="1190357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E43C3CB3-D17B-AD4D-92CF-20F97C4ABBB5}"/>
                </a:ext>
              </a:extLst>
            </p:cNvPr>
            <p:cNvGrpSpPr/>
            <p:nvPr/>
          </p:nvGrpSpPr>
          <p:grpSpPr>
            <a:xfrm>
              <a:off x="3537611" y="5042719"/>
              <a:ext cx="853815" cy="737799"/>
              <a:chOff x="5679527" y="1774613"/>
              <a:chExt cx="1554480" cy="954230"/>
            </a:xfrm>
          </p:grpSpPr>
          <p:sp>
            <p:nvSpPr>
              <p:cNvPr id="131" name="Rounded Rectangle 130">
                <a:extLst>
                  <a:ext uri="{FF2B5EF4-FFF2-40B4-BE49-F238E27FC236}">
                    <a16:creationId xmlns:a16="http://schemas.microsoft.com/office/drawing/2014/main" id="{8710052F-136A-5349-99D6-06682C287197}"/>
                  </a:ext>
                </a:extLst>
              </p:cNvPr>
              <p:cNvSpPr/>
              <p:nvPr/>
            </p:nvSpPr>
            <p:spPr>
              <a:xfrm>
                <a:off x="5693229" y="1814443"/>
                <a:ext cx="1527228" cy="914400"/>
              </a:xfrm>
              <a:prstGeom prst="roundRect">
                <a:avLst>
                  <a:gd name="adj" fmla="val 1666"/>
                </a:avLst>
              </a:prstGeom>
              <a:pattFill prst="wdUpDiag">
                <a:fgClr>
                  <a:schemeClr val="accent3">
                    <a:lumMod val="20000"/>
                    <a:lumOff val="80000"/>
                  </a:schemeClr>
                </a:fgClr>
                <a:bgClr>
                  <a:schemeClr val="bg1"/>
                </a:bgClr>
              </a:patt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53F173A3-EED6-CC40-BFE1-67ADAEC8B7BE}"/>
                  </a:ext>
                </a:extLst>
              </p:cNvPr>
              <p:cNvCxnSpPr/>
              <p:nvPr/>
            </p:nvCxnSpPr>
            <p:spPr>
              <a:xfrm>
                <a:off x="5693230" y="2146291"/>
                <a:ext cx="1527841" cy="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7A6F8575-138A-8B42-9F2D-1B49AB8ECF41}"/>
                  </a:ext>
                </a:extLst>
              </p:cNvPr>
              <p:cNvCxnSpPr/>
              <p:nvPr/>
            </p:nvCxnSpPr>
            <p:spPr>
              <a:xfrm>
                <a:off x="5693230" y="2343033"/>
                <a:ext cx="1527841" cy="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B60911B6-73C0-AB45-B169-252CA1454ADE}"/>
                  </a:ext>
                </a:extLst>
              </p:cNvPr>
              <p:cNvCxnSpPr/>
              <p:nvPr/>
            </p:nvCxnSpPr>
            <p:spPr>
              <a:xfrm>
                <a:off x="5693230" y="2541973"/>
                <a:ext cx="1527841" cy="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97458FB5-C934-7549-A5F8-2B71D55624C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83550" y="1946770"/>
                <a:ext cx="0" cy="77724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05265A38-7167-F04A-89F7-410804E0626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06258" y="1946770"/>
                <a:ext cx="0" cy="77724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21CF28FA-86A2-394F-9D61-88001D3F819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11497" y="1946770"/>
                <a:ext cx="0" cy="77724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1D524F1B-F05B-3540-A830-8BD44FA99C8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915988" y="1946770"/>
                <a:ext cx="0" cy="77724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9" name="Freeform 138">
                <a:extLst>
                  <a:ext uri="{FF2B5EF4-FFF2-40B4-BE49-F238E27FC236}">
                    <a16:creationId xmlns:a16="http://schemas.microsoft.com/office/drawing/2014/main" id="{BAA23631-FEFC-C247-89EA-77F21E715820}"/>
                  </a:ext>
                </a:extLst>
              </p:cNvPr>
              <p:cNvSpPr/>
              <p:nvPr/>
            </p:nvSpPr>
            <p:spPr>
              <a:xfrm>
                <a:off x="5679527" y="1774613"/>
                <a:ext cx="1554480" cy="182880"/>
              </a:xfrm>
              <a:custGeom>
                <a:avLst/>
                <a:gdLst>
                  <a:gd name="connsiteX0" fmla="*/ 47672 w 1508760"/>
                  <a:gd name="connsiteY0" fmla="*/ 0 h 286029"/>
                  <a:gd name="connsiteX1" fmla="*/ 1461088 w 1508760"/>
                  <a:gd name="connsiteY1" fmla="*/ 0 h 286029"/>
                  <a:gd name="connsiteX2" fmla="*/ 1508760 w 1508760"/>
                  <a:gd name="connsiteY2" fmla="*/ 47672 h 286029"/>
                  <a:gd name="connsiteX3" fmla="*/ 1508760 w 1508760"/>
                  <a:gd name="connsiteY3" fmla="*/ 128763 h 286029"/>
                  <a:gd name="connsiteX4" fmla="*/ 1508760 w 1508760"/>
                  <a:gd name="connsiteY4" fmla="*/ 238357 h 286029"/>
                  <a:gd name="connsiteX5" fmla="*/ 1508760 w 1508760"/>
                  <a:gd name="connsiteY5" fmla="*/ 286029 h 286029"/>
                  <a:gd name="connsiteX6" fmla="*/ 1461088 w 1508760"/>
                  <a:gd name="connsiteY6" fmla="*/ 286029 h 286029"/>
                  <a:gd name="connsiteX7" fmla="*/ 47672 w 1508760"/>
                  <a:gd name="connsiteY7" fmla="*/ 286029 h 286029"/>
                  <a:gd name="connsiteX8" fmla="*/ 0 w 1508760"/>
                  <a:gd name="connsiteY8" fmla="*/ 286029 h 286029"/>
                  <a:gd name="connsiteX9" fmla="*/ 0 w 1508760"/>
                  <a:gd name="connsiteY9" fmla="*/ 238357 h 286029"/>
                  <a:gd name="connsiteX10" fmla="*/ 0 w 1508760"/>
                  <a:gd name="connsiteY10" fmla="*/ 128763 h 286029"/>
                  <a:gd name="connsiteX11" fmla="*/ 0 w 1508760"/>
                  <a:gd name="connsiteY11" fmla="*/ 47672 h 286029"/>
                  <a:gd name="connsiteX12" fmla="*/ 47672 w 1508760"/>
                  <a:gd name="connsiteY12" fmla="*/ 0 h 28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508760" h="286029">
                    <a:moveTo>
                      <a:pt x="47672" y="0"/>
                    </a:moveTo>
                    <a:lnTo>
                      <a:pt x="1461088" y="0"/>
                    </a:lnTo>
                    <a:cubicBezTo>
                      <a:pt x="1487417" y="0"/>
                      <a:pt x="1508760" y="21343"/>
                      <a:pt x="1508760" y="47672"/>
                    </a:cubicBezTo>
                    <a:lnTo>
                      <a:pt x="1508760" y="128763"/>
                    </a:lnTo>
                    <a:lnTo>
                      <a:pt x="1508760" y="238357"/>
                    </a:lnTo>
                    <a:lnTo>
                      <a:pt x="1508760" y="286029"/>
                    </a:lnTo>
                    <a:lnTo>
                      <a:pt x="1461088" y="286029"/>
                    </a:lnTo>
                    <a:lnTo>
                      <a:pt x="47672" y="286029"/>
                    </a:lnTo>
                    <a:lnTo>
                      <a:pt x="0" y="286029"/>
                    </a:lnTo>
                    <a:lnTo>
                      <a:pt x="0" y="238357"/>
                    </a:lnTo>
                    <a:lnTo>
                      <a:pt x="0" y="128763"/>
                    </a:lnTo>
                    <a:lnTo>
                      <a:pt x="0" y="47672"/>
                    </a:lnTo>
                    <a:cubicBezTo>
                      <a:pt x="0" y="21343"/>
                      <a:pt x="21343" y="0"/>
                      <a:pt x="47672" y="0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322FFA58-6BFE-AF4C-B3BA-1B263FE4F796}"/>
                </a:ext>
              </a:extLst>
            </p:cNvPr>
            <p:cNvGrpSpPr/>
            <p:nvPr/>
          </p:nvGrpSpPr>
          <p:grpSpPr>
            <a:xfrm>
              <a:off x="3250845" y="5279496"/>
              <a:ext cx="853815" cy="737799"/>
              <a:chOff x="5679527" y="1774613"/>
              <a:chExt cx="1554480" cy="954230"/>
            </a:xfrm>
          </p:grpSpPr>
          <p:sp>
            <p:nvSpPr>
              <p:cNvPr id="122" name="Rounded Rectangle 121">
                <a:extLst>
                  <a:ext uri="{FF2B5EF4-FFF2-40B4-BE49-F238E27FC236}">
                    <a16:creationId xmlns:a16="http://schemas.microsoft.com/office/drawing/2014/main" id="{EC34C0F6-9D52-3848-AAB6-95BDDB5330F8}"/>
                  </a:ext>
                </a:extLst>
              </p:cNvPr>
              <p:cNvSpPr/>
              <p:nvPr/>
            </p:nvSpPr>
            <p:spPr>
              <a:xfrm>
                <a:off x="5693229" y="1814443"/>
                <a:ext cx="1527228" cy="914400"/>
              </a:xfrm>
              <a:prstGeom prst="roundRect">
                <a:avLst>
                  <a:gd name="adj" fmla="val 1666"/>
                </a:avLst>
              </a:prstGeom>
              <a:pattFill prst="wdUpDiag">
                <a:fgClr>
                  <a:schemeClr val="accent3">
                    <a:lumMod val="20000"/>
                    <a:lumOff val="80000"/>
                  </a:schemeClr>
                </a:fgClr>
                <a:bgClr>
                  <a:schemeClr val="bg1"/>
                </a:bgClr>
              </a:patt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6AD520A2-BD77-E048-A7AC-97CF4FD99E0D}"/>
                  </a:ext>
                </a:extLst>
              </p:cNvPr>
              <p:cNvCxnSpPr/>
              <p:nvPr/>
            </p:nvCxnSpPr>
            <p:spPr>
              <a:xfrm>
                <a:off x="5693230" y="2146291"/>
                <a:ext cx="1527841" cy="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30891FD1-B287-124A-BF50-7BFE4DA1E548}"/>
                  </a:ext>
                </a:extLst>
              </p:cNvPr>
              <p:cNvCxnSpPr/>
              <p:nvPr/>
            </p:nvCxnSpPr>
            <p:spPr>
              <a:xfrm>
                <a:off x="5693230" y="2343033"/>
                <a:ext cx="1527841" cy="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CF28AA09-42A5-684B-B3A9-7441BB19AA4F}"/>
                  </a:ext>
                </a:extLst>
              </p:cNvPr>
              <p:cNvCxnSpPr/>
              <p:nvPr/>
            </p:nvCxnSpPr>
            <p:spPr>
              <a:xfrm>
                <a:off x="5693230" y="2541973"/>
                <a:ext cx="1527841" cy="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38C8D362-47C2-7742-8F13-44746E16780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83550" y="1946770"/>
                <a:ext cx="0" cy="77724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22B25F8D-2241-A548-9E30-B5B51B296AA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06258" y="1946770"/>
                <a:ext cx="0" cy="77724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94701EA7-7662-A943-8457-06CCDD5A77D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11497" y="1946770"/>
                <a:ext cx="0" cy="77724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E9286FAF-B970-6642-8E36-968B549578F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915988" y="1946770"/>
                <a:ext cx="0" cy="77724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0" name="Freeform 129">
                <a:extLst>
                  <a:ext uri="{FF2B5EF4-FFF2-40B4-BE49-F238E27FC236}">
                    <a16:creationId xmlns:a16="http://schemas.microsoft.com/office/drawing/2014/main" id="{6D7BC388-3CF4-AA40-B77F-396BD1E01A94}"/>
                  </a:ext>
                </a:extLst>
              </p:cNvPr>
              <p:cNvSpPr/>
              <p:nvPr/>
            </p:nvSpPr>
            <p:spPr>
              <a:xfrm>
                <a:off x="5679527" y="1774613"/>
                <a:ext cx="1554480" cy="182880"/>
              </a:xfrm>
              <a:custGeom>
                <a:avLst/>
                <a:gdLst>
                  <a:gd name="connsiteX0" fmla="*/ 47672 w 1508760"/>
                  <a:gd name="connsiteY0" fmla="*/ 0 h 286029"/>
                  <a:gd name="connsiteX1" fmla="*/ 1461088 w 1508760"/>
                  <a:gd name="connsiteY1" fmla="*/ 0 h 286029"/>
                  <a:gd name="connsiteX2" fmla="*/ 1508760 w 1508760"/>
                  <a:gd name="connsiteY2" fmla="*/ 47672 h 286029"/>
                  <a:gd name="connsiteX3" fmla="*/ 1508760 w 1508760"/>
                  <a:gd name="connsiteY3" fmla="*/ 128763 h 286029"/>
                  <a:gd name="connsiteX4" fmla="*/ 1508760 w 1508760"/>
                  <a:gd name="connsiteY4" fmla="*/ 238357 h 286029"/>
                  <a:gd name="connsiteX5" fmla="*/ 1508760 w 1508760"/>
                  <a:gd name="connsiteY5" fmla="*/ 286029 h 286029"/>
                  <a:gd name="connsiteX6" fmla="*/ 1461088 w 1508760"/>
                  <a:gd name="connsiteY6" fmla="*/ 286029 h 286029"/>
                  <a:gd name="connsiteX7" fmla="*/ 47672 w 1508760"/>
                  <a:gd name="connsiteY7" fmla="*/ 286029 h 286029"/>
                  <a:gd name="connsiteX8" fmla="*/ 0 w 1508760"/>
                  <a:gd name="connsiteY8" fmla="*/ 286029 h 286029"/>
                  <a:gd name="connsiteX9" fmla="*/ 0 w 1508760"/>
                  <a:gd name="connsiteY9" fmla="*/ 238357 h 286029"/>
                  <a:gd name="connsiteX10" fmla="*/ 0 w 1508760"/>
                  <a:gd name="connsiteY10" fmla="*/ 128763 h 286029"/>
                  <a:gd name="connsiteX11" fmla="*/ 0 w 1508760"/>
                  <a:gd name="connsiteY11" fmla="*/ 47672 h 286029"/>
                  <a:gd name="connsiteX12" fmla="*/ 47672 w 1508760"/>
                  <a:gd name="connsiteY12" fmla="*/ 0 h 28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508760" h="286029">
                    <a:moveTo>
                      <a:pt x="47672" y="0"/>
                    </a:moveTo>
                    <a:lnTo>
                      <a:pt x="1461088" y="0"/>
                    </a:lnTo>
                    <a:cubicBezTo>
                      <a:pt x="1487417" y="0"/>
                      <a:pt x="1508760" y="21343"/>
                      <a:pt x="1508760" y="47672"/>
                    </a:cubicBezTo>
                    <a:lnTo>
                      <a:pt x="1508760" y="128763"/>
                    </a:lnTo>
                    <a:lnTo>
                      <a:pt x="1508760" y="238357"/>
                    </a:lnTo>
                    <a:lnTo>
                      <a:pt x="1508760" y="286029"/>
                    </a:lnTo>
                    <a:lnTo>
                      <a:pt x="1461088" y="286029"/>
                    </a:lnTo>
                    <a:lnTo>
                      <a:pt x="47672" y="286029"/>
                    </a:lnTo>
                    <a:lnTo>
                      <a:pt x="0" y="286029"/>
                    </a:lnTo>
                    <a:lnTo>
                      <a:pt x="0" y="238357"/>
                    </a:lnTo>
                    <a:lnTo>
                      <a:pt x="0" y="128763"/>
                    </a:lnTo>
                    <a:lnTo>
                      <a:pt x="0" y="47672"/>
                    </a:lnTo>
                    <a:cubicBezTo>
                      <a:pt x="0" y="21343"/>
                      <a:pt x="21343" y="0"/>
                      <a:pt x="47672" y="0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4CD20C5E-C971-9141-82EC-7CAC187169D8}"/>
                </a:ext>
              </a:extLst>
            </p:cNvPr>
            <p:cNvGrpSpPr/>
            <p:nvPr/>
          </p:nvGrpSpPr>
          <p:grpSpPr>
            <a:xfrm>
              <a:off x="4647121" y="5073515"/>
              <a:ext cx="853815" cy="737799"/>
              <a:chOff x="5679527" y="1774613"/>
              <a:chExt cx="1554480" cy="954230"/>
            </a:xfrm>
          </p:grpSpPr>
          <p:sp>
            <p:nvSpPr>
              <p:cNvPr id="113" name="Rounded Rectangle 112">
                <a:extLst>
                  <a:ext uri="{FF2B5EF4-FFF2-40B4-BE49-F238E27FC236}">
                    <a16:creationId xmlns:a16="http://schemas.microsoft.com/office/drawing/2014/main" id="{76554F8C-FEEF-FA40-95FB-0111B5278A69}"/>
                  </a:ext>
                </a:extLst>
              </p:cNvPr>
              <p:cNvSpPr/>
              <p:nvPr/>
            </p:nvSpPr>
            <p:spPr>
              <a:xfrm>
                <a:off x="5693229" y="1814443"/>
                <a:ext cx="1527228" cy="914400"/>
              </a:xfrm>
              <a:prstGeom prst="roundRect">
                <a:avLst>
                  <a:gd name="adj" fmla="val 1666"/>
                </a:avLst>
              </a:prstGeom>
              <a:pattFill prst="wdUpDiag">
                <a:fgClr>
                  <a:schemeClr val="accent3">
                    <a:lumMod val="20000"/>
                    <a:lumOff val="80000"/>
                  </a:schemeClr>
                </a:fgClr>
                <a:bgClr>
                  <a:schemeClr val="bg1"/>
                </a:bgClr>
              </a:patt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6670F452-6891-184D-A780-FB0B959F6358}"/>
                  </a:ext>
                </a:extLst>
              </p:cNvPr>
              <p:cNvCxnSpPr/>
              <p:nvPr/>
            </p:nvCxnSpPr>
            <p:spPr>
              <a:xfrm>
                <a:off x="5693230" y="2146291"/>
                <a:ext cx="1527841" cy="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7AEB5CE2-BFF8-AC4F-81F3-567BEA4C8A24}"/>
                  </a:ext>
                </a:extLst>
              </p:cNvPr>
              <p:cNvCxnSpPr/>
              <p:nvPr/>
            </p:nvCxnSpPr>
            <p:spPr>
              <a:xfrm>
                <a:off x="5693230" y="2343033"/>
                <a:ext cx="1527841" cy="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A56F50D1-2C01-0E40-AED9-B03025531694}"/>
                  </a:ext>
                </a:extLst>
              </p:cNvPr>
              <p:cNvCxnSpPr/>
              <p:nvPr/>
            </p:nvCxnSpPr>
            <p:spPr>
              <a:xfrm>
                <a:off x="5693230" y="2541973"/>
                <a:ext cx="1527841" cy="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441374A8-CD97-AD47-A527-4F4ED7EB7DE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83550" y="1946770"/>
                <a:ext cx="0" cy="77724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7226DCC4-35AE-3C41-9EE7-A2FCF6B09DE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06258" y="1946770"/>
                <a:ext cx="0" cy="77724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E5D65FF8-12CA-8146-826A-5D201B090FF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11497" y="1946770"/>
                <a:ext cx="0" cy="77724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D3898BA7-3A6A-7748-8C34-2DC1924C5AA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915988" y="1946770"/>
                <a:ext cx="0" cy="77724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" name="Freeform 120">
                <a:extLst>
                  <a:ext uri="{FF2B5EF4-FFF2-40B4-BE49-F238E27FC236}">
                    <a16:creationId xmlns:a16="http://schemas.microsoft.com/office/drawing/2014/main" id="{98A1DC57-B493-F641-8BF3-E3A3DD58A1CE}"/>
                  </a:ext>
                </a:extLst>
              </p:cNvPr>
              <p:cNvSpPr/>
              <p:nvPr/>
            </p:nvSpPr>
            <p:spPr>
              <a:xfrm>
                <a:off x="5679527" y="1774613"/>
                <a:ext cx="1554480" cy="182880"/>
              </a:xfrm>
              <a:custGeom>
                <a:avLst/>
                <a:gdLst>
                  <a:gd name="connsiteX0" fmla="*/ 47672 w 1508760"/>
                  <a:gd name="connsiteY0" fmla="*/ 0 h 286029"/>
                  <a:gd name="connsiteX1" fmla="*/ 1461088 w 1508760"/>
                  <a:gd name="connsiteY1" fmla="*/ 0 h 286029"/>
                  <a:gd name="connsiteX2" fmla="*/ 1508760 w 1508760"/>
                  <a:gd name="connsiteY2" fmla="*/ 47672 h 286029"/>
                  <a:gd name="connsiteX3" fmla="*/ 1508760 w 1508760"/>
                  <a:gd name="connsiteY3" fmla="*/ 128763 h 286029"/>
                  <a:gd name="connsiteX4" fmla="*/ 1508760 w 1508760"/>
                  <a:gd name="connsiteY4" fmla="*/ 238357 h 286029"/>
                  <a:gd name="connsiteX5" fmla="*/ 1508760 w 1508760"/>
                  <a:gd name="connsiteY5" fmla="*/ 286029 h 286029"/>
                  <a:gd name="connsiteX6" fmla="*/ 1461088 w 1508760"/>
                  <a:gd name="connsiteY6" fmla="*/ 286029 h 286029"/>
                  <a:gd name="connsiteX7" fmla="*/ 47672 w 1508760"/>
                  <a:gd name="connsiteY7" fmla="*/ 286029 h 286029"/>
                  <a:gd name="connsiteX8" fmla="*/ 0 w 1508760"/>
                  <a:gd name="connsiteY8" fmla="*/ 286029 h 286029"/>
                  <a:gd name="connsiteX9" fmla="*/ 0 w 1508760"/>
                  <a:gd name="connsiteY9" fmla="*/ 238357 h 286029"/>
                  <a:gd name="connsiteX10" fmla="*/ 0 w 1508760"/>
                  <a:gd name="connsiteY10" fmla="*/ 128763 h 286029"/>
                  <a:gd name="connsiteX11" fmla="*/ 0 w 1508760"/>
                  <a:gd name="connsiteY11" fmla="*/ 47672 h 286029"/>
                  <a:gd name="connsiteX12" fmla="*/ 47672 w 1508760"/>
                  <a:gd name="connsiteY12" fmla="*/ 0 h 28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508760" h="286029">
                    <a:moveTo>
                      <a:pt x="47672" y="0"/>
                    </a:moveTo>
                    <a:lnTo>
                      <a:pt x="1461088" y="0"/>
                    </a:lnTo>
                    <a:cubicBezTo>
                      <a:pt x="1487417" y="0"/>
                      <a:pt x="1508760" y="21343"/>
                      <a:pt x="1508760" y="47672"/>
                    </a:cubicBezTo>
                    <a:lnTo>
                      <a:pt x="1508760" y="128763"/>
                    </a:lnTo>
                    <a:lnTo>
                      <a:pt x="1508760" y="238357"/>
                    </a:lnTo>
                    <a:lnTo>
                      <a:pt x="1508760" y="286029"/>
                    </a:lnTo>
                    <a:lnTo>
                      <a:pt x="1461088" y="286029"/>
                    </a:lnTo>
                    <a:lnTo>
                      <a:pt x="47672" y="286029"/>
                    </a:lnTo>
                    <a:lnTo>
                      <a:pt x="0" y="286029"/>
                    </a:lnTo>
                    <a:lnTo>
                      <a:pt x="0" y="238357"/>
                    </a:lnTo>
                    <a:lnTo>
                      <a:pt x="0" y="128763"/>
                    </a:lnTo>
                    <a:lnTo>
                      <a:pt x="0" y="47672"/>
                    </a:lnTo>
                    <a:cubicBezTo>
                      <a:pt x="0" y="21343"/>
                      <a:pt x="21343" y="0"/>
                      <a:pt x="47672" y="0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93DCB7FA-3F9D-0546-8183-1DE2A50CBEFF}"/>
                </a:ext>
              </a:extLst>
            </p:cNvPr>
            <p:cNvGrpSpPr/>
            <p:nvPr/>
          </p:nvGrpSpPr>
          <p:grpSpPr>
            <a:xfrm>
              <a:off x="4360195" y="5267132"/>
              <a:ext cx="853815" cy="737799"/>
              <a:chOff x="5679527" y="1774613"/>
              <a:chExt cx="1554480" cy="954230"/>
            </a:xfrm>
          </p:grpSpPr>
          <p:sp>
            <p:nvSpPr>
              <p:cNvPr id="104" name="Rounded Rectangle 103">
                <a:extLst>
                  <a:ext uri="{FF2B5EF4-FFF2-40B4-BE49-F238E27FC236}">
                    <a16:creationId xmlns:a16="http://schemas.microsoft.com/office/drawing/2014/main" id="{B8015069-F965-A84A-B9BD-115630536BDD}"/>
                  </a:ext>
                </a:extLst>
              </p:cNvPr>
              <p:cNvSpPr/>
              <p:nvPr/>
            </p:nvSpPr>
            <p:spPr>
              <a:xfrm>
                <a:off x="5693229" y="1814443"/>
                <a:ext cx="1527228" cy="914400"/>
              </a:xfrm>
              <a:prstGeom prst="roundRect">
                <a:avLst>
                  <a:gd name="adj" fmla="val 1666"/>
                </a:avLst>
              </a:prstGeom>
              <a:pattFill prst="wdUpDiag">
                <a:fgClr>
                  <a:schemeClr val="accent3">
                    <a:lumMod val="20000"/>
                    <a:lumOff val="80000"/>
                  </a:schemeClr>
                </a:fgClr>
                <a:bgClr>
                  <a:schemeClr val="bg1"/>
                </a:bgClr>
              </a:patt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A1CFB9AB-1F53-2F4D-833B-79633B047685}"/>
                  </a:ext>
                </a:extLst>
              </p:cNvPr>
              <p:cNvCxnSpPr/>
              <p:nvPr/>
            </p:nvCxnSpPr>
            <p:spPr>
              <a:xfrm>
                <a:off x="5693230" y="2146291"/>
                <a:ext cx="1527841" cy="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2C365C7F-6293-E443-BA76-B4CDC2D22DF9}"/>
                  </a:ext>
                </a:extLst>
              </p:cNvPr>
              <p:cNvCxnSpPr/>
              <p:nvPr/>
            </p:nvCxnSpPr>
            <p:spPr>
              <a:xfrm>
                <a:off x="5693230" y="2343033"/>
                <a:ext cx="1527841" cy="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B92859FA-C827-8A41-B87B-AB311FAC0D9E}"/>
                  </a:ext>
                </a:extLst>
              </p:cNvPr>
              <p:cNvCxnSpPr/>
              <p:nvPr/>
            </p:nvCxnSpPr>
            <p:spPr>
              <a:xfrm>
                <a:off x="5693230" y="2541973"/>
                <a:ext cx="1527841" cy="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35B7DE42-14FF-D646-91EF-524F154066E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83550" y="1946770"/>
                <a:ext cx="0" cy="77724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66D9278B-CC4A-4743-A76C-18FFE720CD4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06258" y="1946770"/>
                <a:ext cx="0" cy="77724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D8550B5C-29DA-C649-960E-010AAC01F23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11497" y="1946770"/>
                <a:ext cx="0" cy="77724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47B9790B-164C-3C46-80CF-7CB8222DF1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915988" y="1946770"/>
                <a:ext cx="0" cy="77724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Freeform 111">
                <a:extLst>
                  <a:ext uri="{FF2B5EF4-FFF2-40B4-BE49-F238E27FC236}">
                    <a16:creationId xmlns:a16="http://schemas.microsoft.com/office/drawing/2014/main" id="{05921B49-17CB-5E4D-9859-7332B89FC4DE}"/>
                  </a:ext>
                </a:extLst>
              </p:cNvPr>
              <p:cNvSpPr/>
              <p:nvPr/>
            </p:nvSpPr>
            <p:spPr>
              <a:xfrm>
                <a:off x="5679527" y="1774613"/>
                <a:ext cx="1554480" cy="182880"/>
              </a:xfrm>
              <a:custGeom>
                <a:avLst/>
                <a:gdLst>
                  <a:gd name="connsiteX0" fmla="*/ 47672 w 1508760"/>
                  <a:gd name="connsiteY0" fmla="*/ 0 h 286029"/>
                  <a:gd name="connsiteX1" fmla="*/ 1461088 w 1508760"/>
                  <a:gd name="connsiteY1" fmla="*/ 0 h 286029"/>
                  <a:gd name="connsiteX2" fmla="*/ 1508760 w 1508760"/>
                  <a:gd name="connsiteY2" fmla="*/ 47672 h 286029"/>
                  <a:gd name="connsiteX3" fmla="*/ 1508760 w 1508760"/>
                  <a:gd name="connsiteY3" fmla="*/ 128763 h 286029"/>
                  <a:gd name="connsiteX4" fmla="*/ 1508760 w 1508760"/>
                  <a:gd name="connsiteY4" fmla="*/ 238357 h 286029"/>
                  <a:gd name="connsiteX5" fmla="*/ 1508760 w 1508760"/>
                  <a:gd name="connsiteY5" fmla="*/ 286029 h 286029"/>
                  <a:gd name="connsiteX6" fmla="*/ 1461088 w 1508760"/>
                  <a:gd name="connsiteY6" fmla="*/ 286029 h 286029"/>
                  <a:gd name="connsiteX7" fmla="*/ 47672 w 1508760"/>
                  <a:gd name="connsiteY7" fmla="*/ 286029 h 286029"/>
                  <a:gd name="connsiteX8" fmla="*/ 0 w 1508760"/>
                  <a:gd name="connsiteY8" fmla="*/ 286029 h 286029"/>
                  <a:gd name="connsiteX9" fmla="*/ 0 w 1508760"/>
                  <a:gd name="connsiteY9" fmla="*/ 238357 h 286029"/>
                  <a:gd name="connsiteX10" fmla="*/ 0 w 1508760"/>
                  <a:gd name="connsiteY10" fmla="*/ 128763 h 286029"/>
                  <a:gd name="connsiteX11" fmla="*/ 0 w 1508760"/>
                  <a:gd name="connsiteY11" fmla="*/ 47672 h 286029"/>
                  <a:gd name="connsiteX12" fmla="*/ 47672 w 1508760"/>
                  <a:gd name="connsiteY12" fmla="*/ 0 h 28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508760" h="286029">
                    <a:moveTo>
                      <a:pt x="47672" y="0"/>
                    </a:moveTo>
                    <a:lnTo>
                      <a:pt x="1461088" y="0"/>
                    </a:lnTo>
                    <a:cubicBezTo>
                      <a:pt x="1487417" y="0"/>
                      <a:pt x="1508760" y="21343"/>
                      <a:pt x="1508760" y="47672"/>
                    </a:cubicBezTo>
                    <a:lnTo>
                      <a:pt x="1508760" y="128763"/>
                    </a:lnTo>
                    <a:lnTo>
                      <a:pt x="1508760" y="238357"/>
                    </a:lnTo>
                    <a:lnTo>
                      <a:pt x="1508760" y="286029"/>
                    </a:lnTo>
                    <a:lnTo>
                      <a:pt x="1461088" y="286029"/>
                    </a:lnTo>
                    <a:lnTo>
                      <a:pt x="47672" y="286029"/>
                    </a:lnTo>
                    <a:lnTo>
                      <a:pt x="0" y="286029"/>
                    </a:lnTo>
                    <a:lnTo>
                      <a:pt x="0" y="238357"/>
                    </a:lnTo>
                    <a:lnTo>
                      <a:pt x="0" y="128763"/>
                    </a:lnTo>
                    <a:lnTo>
                      <a:pt x="0" y="47672"/>
                    </a:lnTo>
                    <a:cubicBezTo>
                      <a:pt x="0" y="21343"/>
                      <a:pt x="21343" y="0"/>
                      <a:pt x="47672" y="0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EDD4436C-0E91-0F4A-860F-5F27CCBFEFD3}"/>
                </a:ext>
              </a:extLst>
            </p:cNvPr>
            <p:cNvGrpSpPr/>
            <p:nvPr/>
          </p:nvGrpSpPr>
          <p:grpSpPr>
            <a:xfrm>
              <a:off x="3024655" y="5495277"/>
              <a:ext cx="853815" cy="737799"/>
              <a:chOff x="5679527" y="1774613"/>
              <a:chExt cx="1554480" cy="954230"/>
            </a:xfrm>
          </p:grpSpPr>
          <p:sp>
            <p:nvSpPr>
              <p:cNvPr id="95" name="Rounded Rectangle 94">
                <a:extLst>
                  <a:ext uri="{FF2B5EF4-FFF2-40B4-BE49-F238E27FC236}">
                    <a16:creationId xmlns:a16="http://schemas.microsoft.com/office/drawing/2014/main" id="{9D877117-2904-CA46-8E03-C9EFD9C5712C}"/>
                  </a:ext>
                </a:extLst>
              </p:cNvPr>
              <p:cNvSpPr/>
              <p:nvPr/>
            </p:nvSpPr>
            <p:spPr>
              <a:xfrm>
                <a:off x="5693229" y="1814443"/>
                <a:ext cx="1527228" cy="914400"/>
              </a:xfrm>
              <a:prstGeom prst="roundRect">
                <a:avLst>
                  <a:gd name="adj" fmla="val 1666"/>
                </a:avLst>
              </a:prstGeom>
              <a:pattFill prst="wdUpDiag">
                <a:fgClr>
                  <a:schemeClr val="accent3">
                    <a:lumMod val="20000"/>
                    <a:lumOff val="80000"/>
                  </a:schemeClr>
                </a:fgClr>
                <a:bgClr>
                  <a:schemeClr val="bg1"/>
                </a:bgClr>
              </a:patt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36C81CEA-A489-E248-8BB5-8EC5EAF6ADEF}"/>
                  </a:ext>
                </a:extLst>
              </p:cNvPr>
              <p:cNvCxnSpPr/>
              <p:nvPr/>
            </p:nvCxnSpPr>
            <p:spPr>
              <a:xfrm>
                <a:off x="5693230" y="2146291"/>
                <a:ext cx="1527841" cy="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C4CC65A9-5509-8F41-8DAE-37AE3D267FDD}"/>
                  </a:ext>
                </a:extLst>
              </p:cNvPr>
              <p:cNvCxnSpPr/>
              <p:nvPr/>
            </p:nvCxnSpPr>
            <p:spPr>
              <a:xfrm>
                <a:off x="5693230" y="2343033"/>
                <a:ext cx="1527841" cy="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B87522A1-D549-294E-96A5-5089846D6BE0}"/>
                  </a:ext>
                </a:extLst>
              </p:cNvPr>
              <p:cNvCxnSpPr/>
              <p:nvPr/>
            </p:nvCxnSpPr>
            <p:spPr>
              <a:xfrm>
                <a:off x="5693230" y="2541973"/>
                <a:ext cx="1527841" cy="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3FEEE8E4-31CF-C04B-9F58-F77C4B93497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83550" y="1946770"/>
                <a:ext cx="0" cy="77724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F7CFB738-277C-0245-936B-93200A4CCDF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06258" y="1946770"/>
                <a:ext cx="0" cy="77724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D5096F99-FD0F-3E42-B319-757576A9077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11497" y="1946770"/>
                <a:ext cx="0" cy="77724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0347A111-2965-114B-A1EF-BC951206A8C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915988" y="1946770"/>
                <a:ext cx="0" cy="77724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Freeform 102">
                <a:extLst>
                  <a:ext uri="{FF2B5EF4-FFF2-40B4-BE49-F238E27FC236}">
                    <a16:creationId xmlns:a16="http://schemas.microsoft.com/office/drawing/2014/main" id="{05989A38-A44E-3F4F-9F1C-5EC3C12AEF5F}"/>
                  </a:ext>
                </a:extLst>
              </p:cNvPr>
              <p:cNvSpPr/>
              <p:nvPr/>
            </p:nvSpPr>
            <p:spPr>
              <a:xfrm>
                <a:off x="5679527" y="1774613"/>
                <a:ext cx="1554480" cy="182880"/>
              </a:xfrm>
              <a:custGeom>
                <a:avLst/>
                <a:gdLst>
                  <a:gd name="connsiteX0" fmla="*/ 47672 w 1508760"/>
                  <a:gd name="connsiteY0" fmla="*/ 0 h 286029"/>
                  <a:gd name="connsiteX1" fmla="*/ 1461088 w 1508760"/>
                  <a:gd name="connsiteY1" fmla="*/ 0 h 286029"/>
                  <a:gd name="connsiteX2" fmla="*/ 1508760 w 1508760"/>
                  <a:gd name="connsiteY2" fmla="*/ 47672 h 286029"/>
                  <a:gd name="connsiteX3" fmla="*/ 1508760 w 1508760"/>
                  <a:gd name="connsiteY3" fmla="*/ 128763 h 286029"/>
                  <a:gd name="connsiteX4" fmla="*/ 1508760 w 1508760"/>
                  <a:gd name="connsiteY4" fmla="*/ 238357 h 286029"/>
                  <a:gd name="connsiteX5" fmla="*/ 1508760 w 1508760"/>
                  <a:gd name="connsiteY5" fmla="*/ 286029 h 286029"/>
                  <a:gd name="connsiteX6" fmla="*/ 1461088 w 1508760"/>
                  <a:gd name="connsiteY6" fmla="*/ 286029 h 286029"/>
                  <a:gd name="connsiteX7" fmla="*/ 47672 w 1508760"/>
                  <a:gd name="connsiteY7" fmla="*/ 286029 h 286029"/>
                  <a:gd name="connsiteX8" fmla="*/ 0 w 1508760"/>
                  <a:gd name="connsiteY8" fmla="*/ 286029 h 286029"/>
                  <a:gd name="connsiteX9" fmla="*/ 0 w 1508760"/>
                  <a:gd name="connsiteY9" fmla="*/ 238357 h 286029"/>
                  <a:gd name="connsiteX10" fmla="*/ 0 w 1508760"/>
                  <a:gd name="connsiteY10" fmla="*/ 128763 h 286029"/>
                  <a:gd name="connsiteX11" fmla="*/ 0 w 1508760"/>
                  <a:gd name="connsiteY11" fmla="*/ 47672 h 286029"/>
                  <a:gd name="connsiteX12" fmla="*/ 47672 w 1508760"/>
                  <a:gd name="connsiteY12" fmla="*/ 0 h 28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508760" h="286029">
                    <a:moveTo>
                      <a:pt x="47672" y="0"/>
                    </a:moveTo>
                    <a:lnTo>
                      <a:pt x="1461088" y="0"/>
                    </a:lnTo>
                    <a:cubicBezTo>
                      <a:pt x="1487417" y="0"/>
                      <a:pt x="1508760" y="21343"/>
                      <a:pt x="1508760" y="47672"/>
                    </a:cubicBezTo>
                    <a:lnTo>
                      <a:pt x="1508760" y="128763"/>
                    </a:lnTo>
                    <a:lnTo>
                      <a:pt x="1508760" y="238357"/>
                    </a:lnTo>
                    <a:lnTo>
                      <a:pt x="1508760" y="286029"/>
                    </a:lnTo>
                    <a:lnTo>
                      <a:pt x="1461088" y="286029"/>
                    </a:lnTo>
                    <a:lnTo>
                      <a:pt x="47672" y="286029"/>
                    </a:lnTo>
                    <a:lnTo>
                      <a:pt x="0" y="286029"/>
                    </a:lnTo>
                    <a:lnTo>
                      <a:pt x="0" y="238357"/>
                    </a:lnTo>
                    <a:lnTo>
                      <a:pt x="0" y="128763"/>
                    </a:lnTo>
                    <a:lnTo>
                      <a:pt x="0" y="47672"/>
                    </a:lnTo>
                    <a:cubicBezTo>
                      <a:pt x="0" y="21343"/>
                      <a:pt x="21343" y="0"/>
                      <a:pt x="47672" y="0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8F57DD79-98A9-3049-85F9-0DE48BE7608D}"/>
                </a:ext>
              </a:extLst>
            </p:cNvPr>
            <p:cNvGrpSpPr/>
            <p:nvPr/>
          </p:nvGrpSpPr>
          <p:grpSpPr>
            <a:xfrm>
              <a:off x="4137545" y="5489277"/>
              <a:ext cx="853815" cy="737799"/>
              <a:chOff x="5679527" y="1774613"/>
              <a:chExt cx="1554480" cy="954230"/>
            </a:xfrm>
          </p:grpSpPr>
          <p:sp>
            <p:nvSpPr>
              <p:cNvPr id="86" name="Rounded Rectangle 85">
                <a:extLst>
                  <a:ext uri="{FF2B5EF4-FFF2-40B4-BE49-F238E27FC236}">
                    <a16:creationId xmlns:a16="http://schemas.microsoft.com/office/drawing/2014/main" id="{70593D3B-C35B-D143-BB8D-0E23278962B6}"/>
                  </a:ext>
                </a:extLst>
              </p:cNvPr>
              <p:cNvSpPr/>
              <p:nvPr/>
            </p:nvSpPr>
            <p:spPr>
              <a:xfrm>
                <a:off x="5693229" y="1814443"/>
                <a:ext cx="1527228" cy="914400"/>
              </a:xfrm>
              <a:prstGeom prst="roundRect">
                <a:avLst>
                  <a:gd name="adj" fmla="val 1666"/>
                </a:avLst>
              </a:prstGeom>
              <a:pattFill prst="wdUpDiag">
                <a:fgClr>
                  <a:schemeClr val="accent3">
                    <a:lumMod val="20000"/>
                    <a:lumOff val="80000"/>
                  </a:schemeClr>
                </a:fgClr>
                <a:bgClr>
                  <a:schemeClr val="bg1"/>
                </a:bgClr>
              </a:patt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FA70D66E-EBE7-9D4A-B6D5-AE18C929AE29}"/>
                  </a:ext>
                </a:extLst>
              </p:cNvPr>
              <p:cNvCxnSpPr/>
              <p:nvPr/>
            </p:nvCxnSpPr>
            <p:spPr>
              <a:xfrm>
                <a:off x="5693230" y="2146291"/>
                <a:ext cx="1527841" cy="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77AE18CA-BBE8-1B42-BA81-D9AECA174ED3}"/>
                  </a:ext>
                </a:extLst>
              </p:cNvPr>
              <p:cNvCxnSpPr/>
              <p:nvPr/>
            </p:nvCxnSpPr>
            <p:spPr>
              <a:xfrm>
                <a:off x="5693230" y="2343033"/>
                <a:ext cx="1527841" cy="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C680AA25-8B5F-0D49-9406-84C6C964D9EE}"/>
                  </a:ext>
                </a:extLst>
              </p:cNvPr>
              <p:cNvCxnSpPr/>
              <p:nvPr/>
            </p:nvCxnSpPr>
            <p:spPr>
              <a:xfrm>
                <a:off x="5693230" y="2541973"/>
                <a:ext cx="1527841" cy="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17A013C7-653D-EF47-A5BD-6315CF89C34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83550" y="1946770"/>
                <a:ext cx="0" cy="77724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B2C7864F-56DF-A549-A0FB-46D4504F02C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06258" y="1946770"/>
                <a:ext cx="0" cy="77724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8ABB27A1-8F5C-FC47-A34A-935797D0C87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11497" y="1946770"/>
                <a:ext cx="0" cy="77724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F43AEA5E-3D54-8E47-80A5-DCE732FDE77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915988" y="1946770"/>
                <a:ext cx="0" cy="77724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Freeform 93">
                <a:extLst>
                  <a:ext uri="{FF2B5EF4-FFF2-40B4-BE49-F238E27FC236}">
                    <a16:creationId xmlns:a16="http://schemas.microsoft.com/office/drawing/2014/main" id="{1EBB508C-EF2E-0644-A9A1-973120D87E76}"/>
                  </a:ext>
                </a:extLst>
              </p:cNvPr>
              <p:cNvSpPr/>
              <p:nvPr/>
            </p:nvSpPr>
            <p:spPr>
              <a:xfrm>
                <a:off x="5679527" y="1774613"/>
                <a:ext cx="1554480" cy="182880"/>
              </a:xfrm>
              <a:custGeom>
                <a:avLst/>
                <a:gdLst>
                  <a:gd name="connsiteX0" fmla="*/ 47672 w 1508760"/>
                  <a:gd name="connsiteY0" fmla="*/ 0 h 286029"/>
                  <a:gd name="connsiteX1" fmla="*/ 1461088 w 1508760"/>
                  <a:gd name="connsiteY1" fmla="*/ 0 h 286029"/>
                  <a:gd name="connsiteX2" fmla="*/ 1508760 w 1508760"/>
                  <a:gd name="connsiteY2" fmla="*/ 47672 h 286029"/>
                  <a:gd name="connsiteX3" fmla="*/ 1508760 w 1508760"/>
                  <a:gd name="connsiteY3" fmla="*/ 128763 h 286029"/>
                  <a:gd name="connsiteX4" fmla="*/ 1508760 w 1508760"/>
                  <a:gd name="connsiteY4" fmla="*/ 238357 h 286029"/>
                  <a:gd name="connsiteX5" fmla="*/ 1508760 w 1508760"/>
                  <a:gd name="connsiteY5" fmla="*/ 286029 h 286029"/>
                  <a:gd name="connsiteX6" fmla="*/ 1461088 w 1508760"/>
                  <a:gd name="connsiteY6" fmla="*/ 286029 h 286029"/>
                  <a:gd name="connsiteX7" fmla="*/ 47672 w 1508760"/>
                  <a:gd name="connsiteY7" fmla="*/ 286029 h 286029"/>
                  <a:gd name="connsiteX8" fmla="*/ 0 w 1508760"/>
                  <a:gd name="connsiteY8" fmla="*/ 286029 h 286029"/>
                  <a:gd name="connsiteX9" fmla="*/ 0 w 1508760"/>
                  <a:gd name="connsiteY9" fmla="*/ 238357 h 286029"/>
                  <a:gd name="connsiteX10" fmla="*/ 0 w 1508760"/>
                  <a:gd name="connsiteY10" fmla="*/ 128763 h 286029"/>
                  <a:gd name="connsiteX11" fmla="*/ 0 w 1508760"/>
                  <a:gd name="connsiteY11" fmla="*/ 47672 h 286029"/>
                  <a:gd name="connsiteX12" fmla="*/ 47672 w 1508760"/>
                  <a:gd name="connsiteY12" fmla="*/ 0 h 28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508760" h="286029">
                    <a:moveTo>
                      <a:pt x="47672" y="0"/>
                    </a:moveTo>
                    <a:lnTo>
                      <a:pt x="1461088" y="0"/>
                    </a:lnTo>
                    <a:cubicBezTo>
                      <a:pt x="1487417" y="0"/>
                      <a:pt x="1508760" y="21343"/>
                      <a:pt x="1508760" y="47672"/>
                    </a:cubicBezTo>
                    <a:lnTo>
                      <a:pt x="1508760" y="128763"/>
                    </a:lnTo>
                    <a:lnTo>
                      <a:pt x="1508760" y="238357"/>
                    </a:lnTo>
                    <a:lnTo>
                      <a:pt x="1508760" y="286029"/>
                    </a:lnTo>
                    <a:lnTo>
                      <a:pt x="1461088" y="286029"/>
                    </a:lnTo>
                    <a:lnTo>
                      <a:pt x="47672" y="286029"/>
                    </a:lnTo>
                    <a:lnTo>
                      <a:pt x="0" y="286029"/>
                    </a:lnTo>
                    <a:lnTo>
                      <a:pt x="0" y="238357"/>
                    </a:lnTo>
                    <a:lnTo>
                      <a:pt x="0" y="128763"/>
                    </a:lnTo>
                    <a:lnTo>
                      <a:pt x="0" y="47672"/>
                    </a:lnTo>
                    <a:cubicBezTo>
                      <a:pt x="0" y="21343"/>
                      <a:pt x="21343" y="0"/>
                      <a:pt x="47672" y="0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7254E52F-292F-C240-9CA3-4CBA7080F720}"/>
              </a:ext>
            </a:extLst>
          </p:cNvPr>
          <p:cNvGrpSpPr/>
          <p:nvPr/>
        </p:nvGrpSpPr>
        <p:grpSpPr>
          <a:xfrm>
            <a:off x="4177765" y="4417081"/>
            <a:ext cx="838200" cy="740230"/>
            <a:chOff x="5679527" y="1774613"/>
            <a:chExt cx="1554480" cy="954230"/>
          </a:xfrm>
        </p:grpSpPr>
        <p:sp>
          <p:nvSpPr>
            <p:cNvPr id="142" name="Rounded Rectangle 141">
              <a:extLst>
                <a:ext uri="{FF2B5EF4-FFF2-40B4-BE49-F238E27FC236}">
                  <a16:creationId xmlns:a16="http://schemas.microsoft.com/office/drawing/2014/main" id="{5D7B46F0-9354-7A4F-8976-F05B1A2DE35C}"/>
                </a:ext>
              </a:extLst>
            </p:cNvPr>
            <p:cNvSpPr/>
            <p:nvPr/>
          </p:nvSpPr>
          <p:spPr>
            <a:xfrm>
              <a:off x="5693229" y="1814443"/>
              <a:ext cx="1527228" cy="914400"/>
            </a:xfrm>
            <a:prstGeom prst="roundRect">
              <a:avLst>
                <a:gd name="adj" fmla="val 1666"/>
              </a:avLst>
            </a:prstGeom>
            <a:pattFill prst="wdUpDiag">
              <a:fgClr>
                <a:schemeClr val="accent3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37F82D1C-FB1D-9746-928E-D0C12F13BF21}"/>
                </a:ext>
              </a:extLst>
            </p:cNvPr>
            <p:cNvCxnSpPr/>
            <p:nvPr/>
          </p:nvCxnSpPr>
          <p:spPr>
            <a:xfrm>
              <a:off x="5693230" y="2146291"/>
              <a:ext cx="1527841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505F12E2-670F-0E47-81E2-48080A9D3885}"/>
                </a:ext>
              </a:extLst>
            </p:cNvPr>
            <p:cNvCxnSpPr/>
            <p:nvPr/>
          </p:nvCxnSpPr>
          <p:spPr>
            <a:xfrm>
              <a:off x="5693230" y="2343033"/>
              <a:ext cx="1527841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E6F66887-8FAF-C746-A95F-6CE2C802C6F6}"/>
                </a:ext>
              </a:extLst>
            </p:cNvPr>
            <p:cNvCxnSpPr/>
            <p:nvPr/>
          </p:nvCxnSpPr>
          <p:spPr>
            <a:xfrm>
              <a:off x="5693230" y="2541973"/>
              <a:ext cx="1527841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EAA6549E-888A-2246-B55E-5545B4774B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83550" y="1946770"/>
              <a:ext cx="0" cy="77724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3317EBAE-41CF-D743-9E5B-757F749F4F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06258" y="1946770"/>
              <a:ext cx="0" cy="77724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9C205435-2BAD-6143-AC8C-BDEAD95BAE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11497" y="1946770"/>
              <a:ext cx="0" cy="77724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E24FDA7C-318B-2C49-A971-5DC5B18A35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15988" y="1946770"/>
              <a:ext cx="0" cy="77724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Freeform 149">
              <a:extLst>
                <a:ext uri="{FF2B5EF4-FFF2-40B4-BE49-F238E27FC236}">
                  <a16:creationId xmlns:a16="http://schemas.microsoft.com/office/drawing/2014/main" id="{35F04F57-2818-7746-A5DE-83167D91F251}"/>
                </a:ext>
              </a:extLst>
            </p:cNvPr>
            <p:cNvSpPr/>
            <p:nvPr/>
          </p:nvSpPr>
          <p:spPr>
            <a:xfrm>
              <a:off x="5679527" y="1774613"/>
              <a:ext cx="1554480" cy="182880"/>
            </a:xfrm>
            <a:custGeom>
              <a:avLst/>
              <a:gdLst>
                <a:gd name="connsiteX0" fmla="*/ 47672 w 1508760"/>
                <a:gd name="connsiteY0" fmla="*/ 0 h 286029"/>
                <a:gd name="connsiteX1" fmla="*/ 1461088 w 1508760"/>
                <a:gd name="connsiteY1" fmla="*/ 0 h 286029"/>
                <a:gd name="connsiteX2" fmla="*/ 1508760 w 1508760"/>
                <a:gd name="connsiteY2" fmla="*/ 47672 h 286029"/>
                <a:gd name="connsiteX3" fmla="*/ 1508760 w 1508760"/>
                <a:gd name="connsiteY3" fmla="*/ 128763 h 286029"/>
                <a:gd name="connsiteX4" fmla="*/ 1508760 w 1508760"/>
                <a:gd name="connsiteY4" fmla="*/ 238357 h 286029"/>
                <a:gd name="connsiteX5" fmla="*/ 1508760 w 1508760"/>
                <a:gd name="connsiteY5" fmla="*/ 286029 h 286029"/>
                <a:gd name="connsiteX6" fmla="*/ 1461088 w 1508760"/>
                <a:gd name="connsiteY6" fmla="*/ 286029 h 286029"/>
                <a:gd name="connsiteX7" fmla="*/ 47672 w 1508760"/>
                <a:gd name="connsiteY7" fmla="*/ 286029 h 286029"/>
                <a:gd name="connsiteX8" fmla="*/ 0 w 1508760"/>
                <a:gd name="connsiteY8" fmla="*/ 286029 h 286029"/>
                <a:gd name="connsiteX9" fmla="*/ 0 w 1508760"/>
                <a:gd name="connsiteY9" fmla="*/ 238357 h 286029"/>
                <a:gd name="connsiteX10" fmla="*/ 0 w 1508760"/>
                <a:gd name="connsiteY10" fmla="*/ 128763 h 286029"/>
                <a:gd name="connsiteX11" fmla="*/ 0 w 1508760"/>
                <a:gd name="connsiteY11" fmla="*/ 47672 h 286029"/>
                <a:gd name="connsiteX12" fmla="*/ 47672 w 1508760"/>
                <a:gd name="connsiteY12" fmla="*/ 0 h 286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08760" h="286029">
                  <a:moveTo>
                    <a:pt x="47672" y="0"/>
                  </a:moveTo>
                  <a:lnTo>
                    <a:pt x="1461088" y="0"/>
                  </a:lnTo>
                  <a:cubicBezTo>
                    <a:pt x="1487417" y="0"/>
                    <a:pt x="1508760" y="21343"/>
                    <a:pt x="1508760" y="47672"/>
                  </a:cubicBezTo>
                  <a:lnTo>
                    <a:pt x="1508760" y="128763"/>
                  </a:lnTo>
                  <a:lnTo>
                    <a:pt x="1508760" y="238357"/>
                  </a:lnTo>
                  <a:lnTo>
                    <a:pt x="1508760" y="286029"/>
                  </a:lnTo>
                  <a:lnTo>
                    <a:pt x="1461088" y="286029"/>
                  </a:lnTo>
                  <a:lnTo>
                    <a:pt x="47672" y="286029"/>
                  </a:lnTo>
                  <a:lnTo>
                    <a:pt x="0" y="286029"/>
                  </a:lnTo>
                  <a:lnTo>
                    <a:pt x="0" y="238357"/>
                  </a:lnTo>
                  <a:lnTo>
                    <a:pt x="0" y="128763"/>
                  </a:lnTo>
                  <a:lnTo>
                    <a:pt x="0" y="47672"/>
                  </a:lnTo>
                  <a:cubicBezTo>
                    <a:pt x="0" y="21343"/>
                    <a:pt x="21343" y="0"/>
                    <a:pt x="47672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41156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93EA4-4BDF-7B42-A86D-87C0EE69B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Segmentation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875B511-9EDE-B148-9950-E33A6FBACF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9213493"/>
              </p:ext>
            </p:extLst>
          </p:nvPr>
        </p:nvGraphicFramePr>
        <p:xfrm>
          <a:off x="1825172" y="4067602"/>
          <a:ext cx="4171167" cy="639491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1124994">
                  <a:extLst>
                    <a:ext uri="{9D8B030D-6E8A-4147-A177-3AD203B41FA5}">
                      <a16:colId xmlns:a16="http://schemas.microsoft.com/office/drawing/2014/main" val="1000202463"/>
                    </a:ext>
                  </a:extLst>
                </a:gridCol>
                <a:gridCol w="1905613">
                  <a:extLst>
                    <a:ext uri="{9D8B030D-6E8A-4147-A177-3AD203B41FA5}">
                      <a16:colId xmlns:a16="http://schemas.microsoft.com/office/drawing/2014/main" val="3819025359"/>
                    </a:ext>
                  </a:extLst>
                </a:gridCol>
                <a:gridCol w="1140560">
                  <a:extLst>
                    <a:ext uri="{9D8B030D-6E8A-4147-A177-3AD203B41FA5}">
                      <a16:colId xmlns:a16="http://schemas.microsoft.com/office/drawing/2014/main" val="3582396664"/>
                    </a:ext>
                  </a:extLst>
                </a:gridCol>
              </a:tblGrid>
              <a:tr h="35110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Dance</a:t>
                      </a:r>
                    </a:p>
                  </a:txBody>
                  <a:tcPr marL="75023" marR="164113" marT="37512" marB="3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Highest scored dancer</a:t>
                      </a:r>
                    </a:p>
                  </a:txBody>
                  <a:tcPr marL="75023" marR="164113" marT="37512" marB="3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score</a:t>
                      </a:r>
                    </a:p>
                  </a:txBody>
                  <a:tcPr marL="75023" marR="164113" marT="37512" marB="3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2268531"/>
                  </a:ext>
                </a:extLst>
              </a:tr>
              <a:tr h="273998">
                <a:tc>
                  <a:txBody>
                    <a:bodyPr/>
                    <a:lstStyle/>
                    <a:p>
                      <a:r>
                        <a:rPr lang="en-US" sz="1400" u="none" strike="noStrike" dirty="0">
                          <a:solidFill>
                            <a:srgbClr val="0B0080"/>
                          </a:solidFill>
                          <a:effectLst/>
                          <a:hlinkClick r:id="rId2" tooltip="Quickstep"/>
                        </a:rPr>
                        <a:t>Quickstep</a:t>
                      </a:r>
                      <a:endParaRPr lang="en-US" sz="1400" dirty="0">
                        <a:effectLst/>
                      </a:endParaRPr>
                    </a:p>
                  </a:txBody>
                  <a:tcPr marL="75023" marR="75023" marT="37512" marB="3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</a:rPr>
                        <a:t>Hélio</a:t>
                      </a:r>
                      <a:r>
                        <a:rPr lang="en-US" sz="1400" dirty="0">
                          <a:effectLst/>
                        </a:rPr>
                        <a:t> Castroneves</a:t>
                      </a:r>
                    </a:p>
                  </a:txBody>
                  <a:tcPr marL="75023" marR="75023" marT="37512" marB="3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30</a:t>
                      </a:r>
                    </a:p>
                  </a:txBody>
                  <a:tcPr marL="75023" marR="75023" marT="37512" marB="3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8689553"/>
                  </a:ext>
                </a:extLst>
              </a:tr>
            </a:tbl>
          </a:graphicData>
        </a:graphic>
      </p:graphicFrame>
      <p:sp>
        <p:nvSpPr>
          <p:cNvPr id="16" name="Right Arrow 15">
            <a:extLst>
              <a:ext uri="{FF2B5EF4-FFF2-40B4-BE49-F238E27FC236}">
                <a16:creationId xmlns:a16="http://schemas.microsoft.com/office/drawing/2014/main" id="{36CEB254-507C-434B-8B54-8C16B00ADE35}"/>
              </a:ext>
            </a:extLst>
          </p:cNvPr>
          <p:cNvSpPr/>
          <p:nvPr/>
        </p:nvSpPr>
        <p:spPr>
          <a:xfrm>
            <a:off x="2514600" y="1949824"/>
            <a:ext cx="605118" cy="242047"/>
          </a:xfrm>
          <a:prstGeom prst="rightArrow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01445AB-7A94-7E49-9939-5C55C57E8222}"/>
              </a:ext>
            </a:extLst>
          </p:cNvPr>
          <p:cNvGrpSpPr/>
          <p:nvPr/>
        </p:nvGrpSpPr>
        <p:grpSpPr>
          <a:xfrm>
            <a:off x="1796466" y="2854159"/>
            <a:ext cx="2917333" cy="953964"/>
            <a:chOff x="1005428" y="2859378"/>
            <a:chExt cx="2917333" cy="95396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2B5D3CA-B1BC-EC44-A820-400FA96B485D}"/>
                </a:ext>
              </a:extLst>
            </p:cNvPr>
            <p:cNvSpPr txBox="1"/>
            <p:nvPr/>
          </p:nvSpPr>
          <p:spPr>
            <a:xfrm>
              <a:off x="1005428" y="3132453"/>
              <a:ext cx="1099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Meta Info</a:t>
              </a:r>
            </a:p>
          </p:txBody>
        </p:sp>
        <p:sp>
          <p:nvSpPr>
            <p:cNvPr id="14" name="Left Brace 13">
              <a:extLst>
                <a:ext uri="{FF2B5EF4-FFF2-40B4-BE49-F238E27FC236}">
                  <a16:creationId xmlns:a16="http://schemas.microsoft.com/office/drawing/2014/main" id="{4B93F0C0-0663-0A4D-A12B-57236B8E2E8D}"/>
                </a:ext>
              </a:extLst>
            </p:cNvPr>
            <p:cNvSpPr/>
            <p:nvPr/>
          </p:nvSpPr>
          <p:spPr>
            <a:xfrm>
              <a:off x="2139606" y="3018982"/>
              <a:ext cx="465828" cy="67852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87EC968-3839-294D-9FCB-C91CA0171EE9}"/>
                </a:ext>
              </a:extLst>
            </p:cNvPr>
            <p:cNvSpPr txBox="1"/>
            <p:nvPr/>
          </p:nvSpPr>
          <p:spPr>
            <a:xfrm>
              <a:off x="2624708" y="2859378"/>
              <a:ext cx="5597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title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6FBD4C7-346F-8544-9F66-BE436B3F9BCC}"/>
                </a:ext>
              </a:extLst>
            </p:cNvPr>
            <p:cNvSpPr txBox="1"/>
            <p:nvPr/>
          </p:nvSpPr>
          <p:spPr>
            <a:xfrm>
              <a:off x="2633626" y="3143575"/>
              <a:ext cx="12891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section title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D7A475D-AE9C-BC43-8EA7-B3EBA48CC17C}"/>
                </a:ext>
              </a:extLst>
            </p:cNvPr>
            <p:cNvSpPr txBox="1"/>
            <p:nvPr/>
          </p:nvSpPr>
          <p:spPr>
            <a:xfrm>
              <a:off x="2619530" y="3444010"/>
              <a:ext cx="8854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caption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5B8B168-9A4B-744A-AC88-155972EB7954}"/>
              </a:ext>
            </a:extLst>
          </p:cNvPr>
          <p:cNvGrpSpPr/>
          <p:nvPr/>
        </p:nvGrpSpPr>
        <p:grpSpPr>
          <a:xfrm>
            <a:off x="1769008" y="5103778"/>
            <a:ext cx="3664893" cy="930817"/>
            <a:chOff x="977970" y="5108997"/>
            <a:chExt cx="3664893" cy="930817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6185560-4846-AE4E-A573-85D7EF4CDB9F}"/>
                </a:ext>
              </a:extLst>
            </p:cNvPr>
            <p:cNvSpPr txBox="1"/>
            <p:nvPr/>
          </p:nvSpPr>
          <p:spPr>
            <a:xfrm>
              <a:off x="977970" y="5365017"/>
              <a:ext cx="1209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Global Info</a:t>
              </a:r>
            </a:p>
          </p:txBody>
        </p:sp>
        <p:sp>
          <p:nvSpPr>
            <p:cNvPr id="30" name="Left Brace 29">
              <a:extLst>
                <a:ext uri="{FF2B5EF4-FFF2-40B4-BE49-F238E27FC236}">
                  <a16:creationId xmlns:a16="http://schemas.microsoft.com/office/drawing/2014/main" id="{DF8A1738-C988-254E-9F37-7E8A9E4E928F}"/>
                </a:ext>
              </a:extLst>
            </p:cNvPr>
            <p:cNvSpPr/>
            <p:nvPr/>
          </p:nvSpPr>
          <p:spPr>
            <a:xfrm>
              <a:off x="2304763" y="5240424"/>
              <a:ext cx="465828" cy="67852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BC4DF32-DE74-EA4A-BC1D-820BB348A957}"/>
                </a:ext>
              </a:extLst>
            </p:cNvPr>
            <p:cNvSpPr txBox="1"/>
            <p:nvPr/>
          </p:nvSpPr>
          <p:spPr>
            <a:xfrm>
              <a:off x="2792420" y="5670482"/>
              <a:ext cx="1850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r>
                <a:rPr lang="en-US" baseline="30000" dirty="0"/>
                <a:t>rd </a:t>
              </a:r>
              <a:r>
                <a:rPr lang="en-US" dirty="0"/>
                <a:t>column -&gt; max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A8DEAF8-240F-204C-A1E7-98704DD669B5}"/>
                </a:ext>
              </a:extLst>
            </p:cNvPr>
            <p:cNvSpPr txBox="1"/>
            <p:nvPr/>
          </p:nvSpPr>
          <p:spPr>
            <a:xfrm>
              <a:off x="2807499" y="5108997"/>
              <a:ext cx="8275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  <a:r>
                <a:rPr lang="en-US" baseline="30000" dirty="0"/>
                <a:t>st</a:t>
              </a:r>
              <a:r>
                <a:rPr lang="en-US" dirty="0"/>
                <a:t> row</a:t>
              </a:r>
            </a:p>
          </p:txBody>
        </p: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70419B7-64A9-9248-A231-F98943C44581}"/>
              </a:ext>
            </a:extLst>
          </p:cNvPr>
          <p:cNvCxnSpPr>
            <a:cxnSpLocks/>
          </p:cNvCxnSpPr>
          <p:nvPr/>
        </p:nvCxnSpPr>
        <p:spPr>
          <a:xfrm flipH="1">
            <a:off x="1628382" y="2182559"/>
            <a:ext cx="2164167" cy="671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B5AFC7B-72EF-E749-BD1C-6F86CA04D1FB}"/>
              </a:ext>
            </a:extLst>
          </p:cNvPr>
          <p:cNvCxnSpPr>
            <a:cxnSpLocks/>
          </p:cNvCxnSpPr>
          <p:nvPr/>
        </p:nvCxnSpPr>
        <p:spPr>
          <a:xfrm>
            <a:off x="3792549" y="2182559"/>
            <a:ext cx="2359535" cy="671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AB2D630E-EB21-8145-9E79-FD4FA88DDEB5}"/>
              </a:ext>
            </a:extLst>
          </p:cNvPr>
          <p:cNvSpPr/>
          <p:nvPr/>
        </p:nvSpPr>
        <p:spPr>
          <a:xfrm>
            <a:off x="1628382" y="2854159"/>
            <a:ext cx="4523702" cy="3180436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67DF49A0-5636-9E49-A03D-FC02CBE171C8}"/>
              </a:ext>
            </a:extLst>
          </p:cNvPr>
          <p:cNvGrpSpPr/>
          <p:nvPr/>
        </p:nvGrpSpPr>
        <p:grpSpPr>
          <a:xfrm>
            <a:off x="1204984" y="1649975"/>
            <a:ext cx="1026073" cy="825500"/>
            <a:chOff x="5679527" y="1774613"/>
            <a:chExt cx="1554480" cy="954230"/>
          </a:xfrm>
        </p:grpSpPr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DDE9BE0E-2B5E-E24B-9517-F136FA5EEC90}"/>
                </a:ext>
              </a:extLst>
            </p:cNvPr>
            <p:cNvSpPr/>
            <p:nvPr/>
          </p:nvSpPr>
          <p:spPr>
            <a:xfrm>
              <a:off x="5693229" y="1814443"/>
              <a:ext cx="1527228" cy="914400"/>
            </a:xfrm>
            <a:prstGeom prst="roundRect">
              <a:avLst>
                <a:gd name="adj" fmla="val 1666"/>
              </a:avLst>
            </a:prstGeom>
            <a:pattFill prst="wdUpDiag">
              <a:fgClr>
                <a:schemeClr val="accent3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FE95DC4-27CD-6D48-BDFF-15C31AAC8D67}"/>
                </a:ext>
              </a:extLst>
            </p:cNvPr>
            <p:cNvCxnSpPr/>
            <p:nvPr/>
          </p:nvCxnSpPr>
          <p:spPr>
            <a:xfrm>
              <a:off x="5693230" y="2146291"/>
              <a:ext cx="1527841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6AF09014-3092-5C43-98C1-B77A5C7329A1}"/>
                </a:ext>
              </a:extLst>
            </p:cNvPr>
            <p:cNvCxnSpPr/>
            <p:nvPr/>
          </p:nvCxnSpPr>
          <p:spPr>
            <a:xfrm>
              <a:off x="5693230" y="2343033"/>
              <a:ext cx="1527841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11EE201-C10F-F848-B086-EA072B2AE98E}"/>
                </a:ext>
              </a:extLst>
            </p:cNvPr>
            <p:cNvCxnSpPr/>
            <p:nvPr/>
          </p:nvCxnSpPr>
          <p:spPr>
            <a:xfrm>
              <a:off x="5693230" y="2541973"/>
              <a:ext cx="1527841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EFCBCB8-2FA3-F24F-8082-1E5EDFFB20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83550" y="1946770"/>
              <a:ext cx="0" cy="77724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0F5777B9-E048-DD4A-B2F4-60A2C67FFC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06258" y="1946770"/>
              <a:ext cx="0" cy="77724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AC332CFB-8CD7-D14A-8D38-A55895CB5E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11497" y="1946770"/>
              <a:ext cx="0" cy="77724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9F3F810D-E58F-A646-B31F-F0490C4FB6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15988" y="1946770"/>
              <a:ext cx="0" cy="77724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15029511-47D8-8C49-B627-8490A5502DA5}"/>
                </a:ext>
              </a:extLst>
            </p:cNvPr>
            <p:cNvSpPr/>
            <p:nvPr/>
          </p:nvSpPr>
          <p:spPr>
            <a:xfrm>
              <a:off x="5679527" y="1774613"/>
              <a:ext cx="1554480" cy="182880"/>
            </a:xfrm>
            <a:custGeom>
              <a:avLst/>
              <a:gdLst>
                <a:gd name="connsiteX0" fmla="*/ 47672 w 1508760"/>
                <a:gd name="connsiteY0" fmla="*/ 0 h 286029"/>
                <a:gd name="connsiteX1" fmla="*/ 1461088 w 1508760"/>
                <a:gd name="connsiteY1" fmla="*/ 0 h 286029"/>
                <a:gd name="connsiteX2" fmla="*/ 1508760 w 1508760"/>
                <a:gd name="connsiteY2" fmla="*/ 47672 h 286029"/>
                <a:gd name="connsiteX3" fmla="*/ 1508760 w 1508760"/>
                <a:gd name="connsiteY3" fmla="*/ 128763 h 286029"/>
                <a:gd name="connsiteX4" fmla="*/ 1508760 w 1508760"/>
                <a:gd name="connsiteY4" fmla="*/ 238357 h 286029"/>
                <a:gd name="connsiteX5" fmla="*/ 1508760 w 1508760"/>
                <a:gd name="connsiteY5" fmla="*/ 286029 h 286029"/>
                <a:gd name="connsiteX6" fmla="*/ 1461088 w 1508760"/>
                <a:gd name="connsiteY6" fmla="*/ 286029 h 286029"/>
                <a:gd name="connsiteX7" fmla="*/ 47672 w 1508760"/>
                <a:gd name="connsiteY7" fmla="*/ 286029 h 286029"/>
                <a:gd name="connsiteX8" fmla="*/ 0 w 1508760"/>
                <a:gd name="connsiteY8" fmla="*/ 286029 h 286029"/>
                <a:gd name="connsiteX9" fmla="*/ 0 w 1508760"/>
                <a:gd name="connsiteY9" fmla="*/ 238357 h 286029"/>
                <a:gd name="connsiteX10" fmla="*/ 0 w 1508760"/>
                <a:gd name="connsiteY10" fmla="*/ 128763 h 286029"/>
                <a:gd name="connsiteX11" fmla="*/ 0 w 1508760"/>
                <a:gd name="connsiteY11" fmla="*/ 47672 h 286029"/>
                <a:gd name="connsiteX12" fmla="*/ 47672 w 1508760"/>
                <a:gd name="connsiteY12" fmla="*/ 0 h 286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08760" h="286029">
                  <a:moveTo>
                    <a:pt x="47672" y="0"/>
                  </a:moveTo>
                  <a:lnTo>
                    <a:pt x="1461088" y="0"/>
                  </a:lnTo>
                  <a:cubicBezTo>
                    <a:pt x="1487417" y="0"/>
                    <a:pt x="1508760" y="21343"/>
                    <a:pt x="1508760" y="47672"/>
                  </a:cubicBezTo>
                  <a:lnTo>
                    <a:pt x="1508760" y="128763"/>
                  </a:lnTo>
                  <a:lnTo>
                    <a:pt x="1508760" y="238357"/>
                  </a:lnTo>
                  <a:lnTo>
                    <a:pt x="1508760" y="286029"/>
                  </a:lnTo>
                  <a:lnTo>
                    <a:pt x="1461088" y="286029"/>
                  </a:lnTo>
                  <a:lnTo>
                    <a:pt x="47672" y="286029"/>
                  </a:lnTo>
                  <a:lnTo>
                    <a:pt x="0" y="286029"/>
                  </a:lnTo>
                  <a:lnTo>
                    <a:pt x="0" y="238357"/>
                  </a:lnTo>
                  <a:lnTo>
                    <a:pt x="0" y="128763"/>
                  </a:lnTo>
                  <a:lnTo>
                    <a:pt x="0" y="47672"/>
                  </a:lnTo>
                  <a:cubicBezTo>
                    <a:pt x="0" y="21343"/>
                    <a:pt x="21343" y="0"/>
                    <a:pt x="47672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0A3241E-3556-0C43-811C-33C3C481EA81}"/>
              </a:ext>
            </a:extLst>
          </p:cNvPr>
          <p:cNvGrpSpPr/>
          <p:nvPr/>
        </p:nvGrpSpPr>
        <p:grpSpPr>
          <a:xfrm>
            <a:off x="3269804" y="1912453"/>
            <a:ext cx="1026073" cy="286279"/>
            <a:chOff x="1517803" y="5393737"/>
            <a:chExt cx="1026073" cy="286279"/>
          </a:xfrm>
        </p:grpSpPr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7A4086C0-D9B2-B942-B702-AAA4BB94A7EF}"/>
                </a:ext>
              </a:extLst>
            </p:cNvPr>
            <p:cNvSpPr/>
            <p:nvPr/>
          </p:nvSpPr>
          <p:spPr>
            <a:xfrm>
              <a:off x="1526796" y="5542382"/>
              <a:ext cx="1008085" cy="137634"/>
            </a:xfrm>
            <a:prstGeom prst="roundRect">
              <a:avLst>
                <a:gd name="adj" fmla="val 1666"/>
              </a:avLst>
            </a:prstGeom>
            <a:pattFill prst="wdUpDiag">
              <a:fgClr>
                <a:schemeClr val="accent3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2E1C5C6E-5EF4-1047-85F4-354E76C201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30814" y="5551947"/>
              <a:ext cx="0" cy="128069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BCCFAA5-4C71-624D-B237-2C182E3439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32295" y="5551947"/>
              <a:ext cx="0" cy="128069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2E0E95C4-4EAB-2A4D-8FC6-451609BBBE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33282" y="5551947"/>
              <a:ext cx="0" cy="128069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13DB0054-8AF2-9349-9978-A5B866E3C1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4254" y="5551947"/>
              <a:ext cx="0" cy="128069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380E2AE-E824-A641-AC7C-6034B28813DA}"/>
                </a:ext>
              </a:extLst>
            </p:cNvPr>
            <p:cNvSpPr/>
            <p:nvPr/>
          </p:nvSpPr>
          <p:spPr>
            <a:xfrm>
              <a:off x="1517803" y="5393737"/>
              <a:ext cx="1026073" cy="158209"/>
            </a:xfrm>
            <a:custGeom>
              <a:avLst/>
              <a:gdLst>
                <a:gd name="connsiteX0" fmla="*/ 47672 w 1508760"/>
                <a:gd name="connsiteY0" fmla="*/ 0 h 286029"/>
                <a:gd name="connsiteX1" fmla="*/ 1461088 w 1508760"/>
                <a:gd name="connsiteY1" fmla="*/ 0 h 286029"/>
                <a:gd name="connsiteX2" fmla="*/ 1508760 w 1508760"/>
                <a:gd name="connsiteY2" fmla="*/ 47672 h 286029"/>
                <a:gd name="connsiteX3" fmla="*/ 1508760 w 1508760"/>
                <a:gd name="connsiteY3" fmla="*/ 128763 h 286029"/>
                <a:gd name="connsiteX4" fmla="*/ 1508760 w 1508760"/>
                <a:gd name="connsiteY4" fmla="*/ 238357 h 286029"/>
                <a:gd name="connsiteX5" fmla="*/ 1508760 w 1508760"/>
                <a:gd name="connsiteY5" fmla="*/ 286029 h 286029"/>
                <a:gd name="connsiteX6" fmla="*/ 1461088 w 1508760"/>
                <a:gd name="connsiteY6" fmla="*/ 286029 h 286029"/>
                <a:gd name="connsiteX7" fmla="*/ 47672 w 1508760"/>
                <a:gd name="connsiteY7" fmla="*/ 286029 h 286029"/>
                <a:gd name="connsiteX8" fmla="*/ 0 w 1508760"/>
                <a:gd name="connsiteY8" fmla="*/ 286029 h 286029"/>
                <a:gd name="connsiteX9" fmla="*/ 0 w 1508760"/>
                <a:gd name="connsiteY9" fmla="*/ 238357 h 286029"/>
                <a:gd name="connsiteX10" fmla="*/ 0 w 1508760"/>
                <a:gd name="connsiteY10" fmla="*/ 128763 h 286029"/>
                <a:gd name="connsiteX11" fmla="*/ 0 w 1508760"/>
                <a:gd name="connsiteY11" fmla="*/ 47672 h 286029"/>
                <a:gd name="connsiteX12" fmla="*/ 47672 w 1508760"/>
                <a:gd name="connsiteY12" fmla="*/ 0 h 286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08760" h="286029">
                  <a:moveTo>
                    <a:pt x="47672" y="0"/>
                  </a:moveTo>
                  <a:lnTo>
                    <a:pt x="1461088" y="0"/>
                  </a:lnTo>
                  <a:cubicBezTo>
                    <a:pt x="1487417" y="0"/>
                    <a:pt x="1508760" y="21343"/>
                    <a:pt x="1508760" y="47672"/>
                  </a:cubicBezTo>
                  <a:lnTo>
                    <a:pt x="1508760" y="128763"/>
                  </a:lnTo>
                  <a:lnTo>
                    <a:pt x="1508760" y="238357"/>
                  </a:lnTo>
                  <a:lnTo>
                    <a:pt x="1508760" y="286029"/>
                  </a:lnTo>
                  <a:lnTo>
                    <a:pt x="1461088" y="286029"/>
                  </a:lnTo>
                  <a:lnTo>
                    <a:pt x="47672" y="286029"/>
                  </a:lnTo>
                  <a:lnTo>
                    <a:pt x="0" y="286029"/>
                  </a:lnTo>
                  <a:lnTo>
                    <a:pt x="0" y="238357"/>
                  </a:lnTo>
                  <a:lnTo>
                    <a:pt x="0" y="128763"/>
                  </a:lnTo>
                  <a:lnTo>
                    <a:pt x="0" y="47672"/>
                  </a:lnTo>
                  <a:cubicBezTo>
                    <a:pt x="0" y="21343"/>
                    <a:pt x="21343" y="0"/>
                    <a:pt x="47672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EAF20E8-7EDB-C74E-A9FC-3C20FA499ADB}"/>
              </a:ext>
            </a:extLst>
          </p:cNvPr>
          <p:cNvGrpSpPr/>
          <p:nvPr/>
        </p:nvGrpSpPr>
        <p:grpSpPr>
          <a:xfrm>
            <a:off x="4627734" y="1909680"/>
            <a:ext cx="1026073" cy="286279"/>
            <a:chOff x="1517803" y="5393737"/>
            <a:chExt cx="1026073" cy="286279"/>
          </a:xfrm>
        </p:grpSpPr>
        <p:sp>
          <p:nvSpPr>
            <p:cNvPr id="66" name="Rounded Rectangle 65">
              <a:extLst>
                <a:ext uri="{FF2B5EF4-FFF2-40B4-BE49-F238E27FC236}">
                  <a16:creationId xmlns:a16="http://schemas.microsoft.com/office/drawing/2014/main" id="{CBE3F85C-6EB7-744A-ADBB-D0FA71EF83CE}"/>
                </a:ext>
              </a:extLst>
            </p:cNvPr>
            <p:cNvSpPr/>
            <p:nvPr/>
          </p:nvSpPr>
          <p:spPr>
            <a:xfrm>
              <a:off x="1526796" y="5542382"/>
              <a:ext cx="1008085" cy="137634"/>
            </a:xfrm>
            <a:prstGeom prst="roundRect">
              <a:avLst>
                <a:gd name="adj" fmla="val 1666"/>
              </a:avLst>
            </a:prstGeom>
            <a:pattFill prst="wdUpDiag">
              <a:fgClr>
                <a:schemeClr val="accent3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1DD0A772-39A7-1145-9899-DB722971AA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30814" y="5551947"/>
              <a:ext cx="0" cy="128069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F5BC7D52-8570-5D41-98BD-2AD3A52032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32295" y="5551947"/>
              <a:ext cx="0" cy="128069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3E968E50-F836-1548-BF81-1ABCA0B00F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33282" y="5551947"/>
              <a:ext cx="0" cy="128069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D6A445C0-6DE3-E543-976D-6B104A28DA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4254" y="5551947"/>
              <a:ext cx="0" cy="128069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9D6CBE0B-2072-E445-9DA0-7078700034DB}"/>
                </a:ext>
              </a:extLst>
            </p:cNvPr>
            <p:cNvSpPr/>
            <p:nvPr/>
          </p:nvSpPr>
          <p:spPr>
            <a:xfrm>
              <a:off x="1517803" y="5393737"/>
              <a:ext cx="1026073" cy="158209"/>
            </a:xfrm>
            <a:custGeom>
              <a:avLst/>
              <a:gdLst>
                <a:gd name="connsiteX0" fmla="*/ 47672 w 1508760"/>
                <a:gd name="connsiteY0" fmla="*/ 0 h 286029"/>
                <a:gd name="connsiteX1" fmla="*/ 1461088 w 1508760"/>
                <a:gd name="connsiteY1" fmla="*/ 0 h 286029"/>
                <a:gd name="connsiteX2" fmla="*/ 1508760 w 1508760"/>
                <a:gd name="connsiteY2" fmla="*/ 47672 h 286029"/>
                <a:gd name="connsiteX3" fmla="*/ 1508760 w 1508760"/>
                <a:gd name="connsiteY3" fmla="*/ 128763 h 286029"/>
                <a:gd name="connsiteX4" fmla="*/ 1508760 w 1508760"/>
                <a:gd name="connsiteY4" fmla="*/ 238357 h 286029"/>
                <a:gd name="connsiteX5" fmla="*/ 1508760 w 1508760"/>
                <a:gd name="connsiteY5" fmla="*/ 286029 h 286029"/>
                <a:gd name="connsiteX6" fmla="*/ 1461088 w 1508760"/>
                <a:gd name="connsiteY6" fmla="*/ 286029 h 286029"/>
                <a:gd name="connsiteX7" fmla="*/ 47672 w 1508760"/>
                <a:gd name="connsiteY7" fmla="*/ 286029 h 286029"/>
                <a:gd name="connsiteX8" fmla="*/ 0 w 1508760"/>
                <a:gd name="connsiteY8" fmla="*/ 286029 h 286029"/>
                <a:gd name="connsiteX9" fmla="*/ 0 w 1508760"/>
                <a:gd name="connsiteY9" fmla="*/ 238357 h 286029"/>
                <a:gd name="connsiteX10" fmla="*/ 0 w 1508760"/>
                <a:gd name="connsiteY10" fmla="*/ 128763 h 286029"/>
                <a:gd name="connsiteX11" fmla="*/ 0 w 1508760"/>
                <a:gd name="connsiteY11" fmla="*/ 47672 h 286029"/>
                <a:gd name="connsiteX12" fmla="*/ 47672 w 1508760"/>
                <a:gd name="connsiteY12" fmla="*/ 0 h 286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08760" h="286029">
                  <a:moveTo>
                    <a:pt x="47672" y="0"/>
                  </a:moveTo>
                  <a:lnTo>
                    <a:pt x="1461088" y="0"/>
                  </a:lnTo>
                  <a:cubicBezTo>
                    <a:pt x="1487417" y="0"/>
                    <a:pt x="1508760" y="21343"/>
                    <a:pt x="1508760" y="47672"/>
                  </a:cubicBezTo>
                  <a:lnTo>
                    <a:pt x="1508760" y="128763"/>
                  </a:lnTo>
                  <a:lnTo>
                    <a:pt x="1508760" y="238357"/>
                  </a:lnTo>
                  <a:lnTo>
                    <a:pt x="1508760" y="286029"/>
                  </a:lnTo>
                  <a:lnTo>
                    <a:pt x="1461088" y="286029"/>
                  </a:lnTo>
                  <a:lnTo>
                    <a:pt x="47672" y="286029"/>
                  </a:lnTo>
                  <a:lnTo>
                    <a:pt x="0" y="286029"/>
                  </a:lnTo>
                  <a:lnTo>
                    <a:pt x="0" y="238357"/>
                  </a:lnTo>
                  <a:lnTo>
                    <a:pt x="0" y="128763"/>
                  </a:lnTo>
                  <a:lnTo>
                    <a:pt x="0" y="47672"/>
                  </a:lnTo>
                  <a:cubicBezTo>
                    <a:pt x="0" y="21343"/>
                    <a:pt x="21343" y="0"/>
                    <a:pt x="47672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448FD31C-BE2B-9E46-8C46-A2534B9C1271}"/>
              </a:ext>
            </a:extLst>
          </p:cNvPr>
          <p:cNvGrpSpPr/>
          <p:nvPr/>
        </p:nvGrpSpPr>
        <p:grpSpPr>
          <a:xfrm>
            <a:off x="6035536" y="1909680"/>
            <a:ext cx="1026073" cy="286279"/>
            <a:chOff x="1517803" y="5393737"/>
            <a:chExt cx="1026073" cy="286279"/>
          </a:xfrm>
        </p:grpSpPr>
        <p:sp>
          <p:nvSpPr>
            <p:cNvPr id="73" name="Rounded Rectangle 72">
              <a:extLst>
                <a:ext uri="{FF2B5EF4-FFF2-40B4-BE49-F238E27FC236}">
                  <a16:creationId xmlns:a16="http://schemas.microsoft.com/office/drawing/2014/main" id="{AF0CFF8A-879B-DB42-8098-7C54C7125F53}"/>
                </a:ext>
              </a:extLst>
            </p:cNvPr>
            <p:cNvSpPr/>
            <p:nvPr/>
          </p:nvSpPr>
          <p:spPr>
            <a:xfrm>
              <a:off x="1526796" y="5542382"/>
              <a:ext cx="1008085" cy="137634"/>
            </a:xfrm>
            <a:prstGeom prst="roundRect">
              <a:avLst>
                <a:gd name="adj" fmla="val 1666"/>
              </a:avLst>
            </a:prstGeom>
            <a:pattFill prst="wdUpDiag">
              <a:fgClr>
                <a:schemeClr val="accent3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FD415912-AFDD-ED4C-911C-7FDD72E43F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30814" y="5551947"/>
              <a:ext cx="0" cy="128069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DED06F27-500C-D942-B050-277EE28FAF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32295" y="5551947"/>
              <a:ext cx="0" cy="128069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696BEB59-199A-624E-974B-ED7EF4249E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33282" y="5551947"/>
              <a:ext cx="0" cy="128069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398A9B34-D157-D44D-A935-B0B45EB866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4254" y="5551947"/>
              <a:ext cx="0" cy="128069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0307DB8F-2C5A-8742-84BA-BCEAF9654071}"/>
                </a:ext>
              </a:extLst>
            </p:cNvPr>
            <p:cNvSpPr/>
            <p:nvPr/>
          </p:nvSpPr>
          <p:spPr>
            <a:xfrm>
              <a:off x="1517803" y="5393737"/>
              <a:ext cx="1026073" cy="158209"/>
            </a:xfrm>
            <a:custGeom>
              <a:avLst/>
              <a:gdLst>
                <a:gd name="connsiteX0" fmla="*/ 47672 w 1508760"/>
                <a:gd name="connsiteY0" fmla="*/ 0 h 286029"/>
                <a:gd name="connsiteX1" fmla="*/ 1461088 w 1508760"/>
                <a:gd name="connsiteY1" fmla="*/ 0 h 286029"/>
                <a:gd name="connsiteX2" fmla="*/ 1508760 w 1508760"/>
                <a:gd name="connsiteY2" fmla="*/ 47672 h 286029"/>
                <a:gd name="connsiteX3" fmla="*/ 1508760 w 1508760"/>
                <a:gd name="connsiteY3" fmla="*/ 128763 h 286029"/>
                <a:gd name="connsiteX4" fmla="*/ 1508760 w 1508760"/>
                <a:gd name="connsiteY4" fmla="*/ 238357 h 286029"/>
                <a:gd name="connsiteX5" fmla="*/ 1508760 w 1508760"/>
                <a:gd name="connsiteY5" fmla="*/ 286029 h 286029"/>
                <a:gd name="connsiteX6" fmla="*/ 1461088 w 1508760"/>
                <a:gd name="connsiteY6" fmla="*/ 286029 h 286029"/>
                <a:gd name="connsiteX7" fmla="*/ 47672 w 1508760"/>
                <a:gd name="connsiteY7" fmla="*/ 286029 h 286029"/>
                <a:gd name="connsiteX8" fmla="*/ 0 w 1508760"/>
                <a:gd name="connsiteY8" fmla="*/ 286029 h 286029"/>
                <a:gd name="connsiteX9" fmla="*/ 0 w 1508760"/>
                <a:gd name="connsiteY9" fmla="*/ 238357 h 286029"/>
                <a:gd name="connsiteX10" fmla="*/ 0 w 1508760"/>
                <a:gd name="connsiteY10" fmla="*/ 128763 h 286029"/>
                <a:gd name="connsiteX11" fmla="*/ 0 w 1508760"/>
                <a:gd name="connsiteY11" fmla="*/ 47672 h 286029"/>
                <a:gd name="connsiteX12" fmla="*/ 47672 w 1508760"/>
                <a:gd name="connsiteY12" fmla="*/ 0 h 286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08760" h="286029">
                  <a:moveTo>
                    <a:pt x="47672" y="0"/>
                  </a:moveTo>
                  <a:lnTo>
                    <a:pt x="1461088" y="0"/>
                  </a:lnTo>
                  <a:cubicBezTo>
                    <a:pt x="1487417" y="0"/>
                    <a:pt x="1508760" y="21343"/>
                    <a:pt x="1508760" y="47672"/>
                  </a:cubicBezTo>
                  <a:lnTo>
                    <a:pt x="1508760" y="128763"/>
                  </a:lnTo>
                  <a:lnTo>
                    <a:pt x="1508760" y="238357"/>
                  </a:lnTo>
                  <a:lnTo>
                    <a:pt x="1508760" y="286029"/>
                  </a:lnTo>
                  <a:lnTo>
                    <a:pt x="1461088" y="286029"/>
                  </a:lnTo>
                  <a:lnTo>
                    <a:pt x="47672" y="286029"/>
                  </a:lnTo>
                  <a:lnTo>
                    <a:pt x="0" y="286029"/>
                  </a:lnTo>
                  <a:lnTo>
                    <a:pt x="0" y="238357"/>
                  </a:lnTo>
                  <a:lnTo>
                    <a:pt x="0" y="128763"/>
                  </a:lnTo>
                  <a:lnTo>
                    <a:pt x="0" y="47672"/>
                  </a:lnTo>
                  <a:cubicBezTo>
                    <a:pt x="0" y="21343"/>
                    <a:pt x="21343" y="0"/>
                    <a:pt x="47672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4C2B76AC-A82B-8C48-BEDD-24DC1DFEF033}"/>
              </a:ext>
            </a:extLst>
          </p:cNvPr>
          <p:cNvGrpSpPr/>
          <p:nvPr/>
        </p:nvGrpSpPr>
        <p:grpSpPr>
          <a:xfrm>
            <a:off x="7443336" y="1887412"/>
            <a:ext cx="1026073" cy="286279"/>
            <a:chOff x="1517803" y="5393737"/>
            <a:chExt cx="1026073" cy="286279"/>
          </a:xfrm>
        </p:grpSpPr>
        <p:sp>
          <p:nvSpPr>
            <p:cNvPr id="80" name="Rounded Rectangle 79">
              <a:extLst>
                <a:ext uri="{FF2B5EF4-FFF2-40B4-BE49-F238E27FC236}">
                  <a16:creationId xmlns:a16="http://schemas.microsoft.com/office/drawing/2014/main" id="{662EF7AD-C1D6-AB40-ABDC-41F13FC188CC}"/>
                </a:ext>
              </a:extLst>
            </p:cNvPr>
            <p:cNvSpPr/>
            <p:nvPr/>
          </p:nvSpPr>
          <p:spPr>
            <a:xfrm>
              <a:off x="1526796" y="5542382"/>
              <a:ext cx="1008085" cy="137634"/>
            </a:xfrm>
            <a:prstGeom prst="roundRect">
              <a:avLst>
                <a:gd name="adj" fmla="val 1666"/>
              </a:avLst>
            </a:prstGeom>
            <a:pattFill prst="wdUpDiag">
              <a:fgClr>
                <a:schemeClr val="accent3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A75C4720-03BA-5F47-9E78-2D288D70DB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30814" y="5551947"/>
              <a:ext cx="0" cy="128069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98F78BF2-CB54-854A-A59B-E578F099A2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32295" y="5551947"/>
              <a:ext cx="0" cy="128069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1D3C1264-1DFA-A648-A6BC-629A60DB6E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33282" y="5551947"/>
              <a:ext cx="0" cy="128069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1036F29E-A61F-774E-97EE-BB6D8DD0E1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4254" y="5551947"/>
              <a:ext cx="0" cy="128069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23607E03-5D45-BC48-A3B2-27CC9D85B473}"/>
                </a:ext>
              </a:extLst>
            </p:cNvPr>
            <p:cNvSpPr/>
            <p:nvPr/>
          </p:nvSpPr>
          <p:spPr>
            <a:xfrm>
              <a:off x="1517803" y="5393737"/>
              <a:ext cx="1026073" cy="158209"/>
            </a:xfrm>
            <a:custGeom>
              <a:avLst/>
              <a:gdLst>
                <a:gd name="connsiteX0" fmla="*/ 47672 w 1508760"/>
                <a:gd name="connsiteY0" fmla="*/ 0 h 286029"/>
                <a:gd name="connsiteX1" fmla="*/ 1461088 w 1508760"/>
                <a:gd name="connsiteY1" fmla="*/ 0 h 286029"/>
                <a:gd name="connsiteX2" fmla="*/ 1508760 w 1508760"/>
                <a:gd name="connsiteY2" fmla="*/ 47672 h 286029"/>
                <a:gd name="connsiteX3" fmla="*/ 1508760 w 1508760"/>
                <a:gd name="connsiteY3" fmla="*/ 128763 h 286029"/>
                <a:gd name="connsiteX4" fmla="*/ 1508760 w 1508760"/>
                <a:gd name="connsiteY4" fmla="*/ 238357 h 286029"/>
                <a:gd name="connsiteX5" fmla="*/ 1508760 w 1508760"/>
                <a:gd name="connsiteY5" fmla="*/ 286029 h 286029"/>
                <a:gd name="connsiteX6" fmla="*/ 1461088 w 1508760"/>
                <a:gd name="connsiteY6" fmla="*/ 286029 h 286029"/>
                <a:gd name="connsiteX7" fmla="*/ 47672 w 1508760"/>
                <a:gd name="connsiteY7" fmla="*/ 286029 h 286029"/>
                <a:gd name="connsiteX8" fmla="*/ 0 w 1508760"/>
                <a:gd name="connsiteY8" fmla="*/ 286029 h 286029"/>
                <a:gd name="connsiteX9" fmla="*/ 0 w 1508760"/>
                <a:gd name="connsiteY9" fmla="*/ 238357 h 286029"/>
                <a:gd name="connsiteX10" fmla="*/ 0 w 1508760"/>
                <a:gd name="connsiteY10" fmla="*/ 128763 h 286029"/>
                <a:gd name="connsiteX11" fmla="*/ 0 w 1508760"/>
                <a:gd name="connsiteY11" fmla="*/ 47672 h 286029"/>
                <a:gd name="connsiteX12" fmla="*/ 47672 w 1508760"/>
                <a:gd name="connsiteY12" fmla="*/ 0 h 286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08760" h="286029">
                  <a:moveTo>
                    <a:pt x="47672" y="0"/>
                  </a:moveTo>
                  <a:lnTo>
                    <a:pt x="1461088" y="0"/>
                  </a:lnTo>
                  <a:cubicBezTo>
                    <a:pt x="1487417" y="0"/>
                    <a:pt x="1508760" y="21343"/>
                    <a:pt x="1508760" y="47672"/>
                  </a:cubicBezTo>
                  <a:lnTo>
                    <a:pt x="1508760" y="128763"/>
                  </a:lnTo>
                  <a:lnTo>
                    <a:pt x="1508760" y="238357"/>
                  </a:lnTo>
                  <a:lnTo>
                    <a:pt x="1508760" y="286029"/>
                  </a:lnTo>
                  <a:lnTo>
                    <a:pt x="1461088" y="286029"/>
                  </a:lnTo>
                  <a:lnTo>
                    <a:pt x="47672" y="286029"/>
                  </a:lnTo>
                  <a:lnTo>
                    <a:pt x="0" y="286029"/>
                  </a:lnTo>
                  <a:lnTo>
                    <a:pt x="0" y="238357"/>
                  </a:lnTo>
                  <a:lnTo>
                    <a:pt x="0" y="128763"/>
                  </a:lnTo>
                  <a:lnTo>
                    <a:pt x="0" y="47672"/>
                  </a:lnTo>
                  <a:cubicBezTo>
                    <a:pt x="0" y="21343"/>
                    <a:pt x="21343" y="0"/>
                    <a:pt x="47672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86" name="Oval 85">
            <a:extLst>
              <a:ext uri="{FF2B5EF4-FFF2-40B4-BE49-F238E27FC236}">
                <a16:creationId xmlns:a16="http://schemas.microsoft.com/office/drawing/2014/main" id="{265E66EF-8ED2-044E-B0DC-94EBC5A83743}"/>
              </a:ext>
            </a:extLst>
          </p:cNvPr>
          <p:cNvSpPr/>
          <p:nvPr/>
        </p:nvSpPr>
        <p:spPr>
          <a:xfrm>
            <a:off x="3651834" y="1717099"/>
            <a:ext cx="281430" cy="184666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A83E4DE9-1C10-B643-9521-4617784091C4}"/>
              </a:ext>
            </a:extLst>
          </p:cNvPr>
          <p:cNvSpPr/>
          <p:nvPr/>
        </p:nvSpPr>
        <p:spPr>
          <a:xfrm>
            <a:off x="5000054" y="1717099"/>
            <a:ext cx="281430" cy="184666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F2B6328B-B145-8F49-9D60-92EB028DA7C2}"/>
              </a:ext>
            </a:extLst>
          </p:cNvPr>
          <p:cNvSpPr/>
          <p:nvPr/>
        </p:nvSpPr>
        <p:spPr>
          <a:xfrm>
            <a:off x="6439167" y="1717099"/>
            <a:ext cx="281430" cy="184666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FF53A813-2E2A-3346-A94B-0A499999A6CD}"/>
              </a:ext>
            </a:extLst>
          </p:cNvPr>
          <p:cNvSpPr/>
          <p:nvPr/>
        </p:nvSpPr>
        <p:spPr>
          <a:xfrm>
            <a:off x="7851170" y="1717099"/>
            <a:ext cx="281430" cy="184666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A3097A04-9BDB-DF44-A120-BD652E8724F6}"/>
              </a:ext>
            </a:extLst>
          </p:cNvPr>
          <p:cNvSpPr/>
          <p:nvPr/>
        </p:nvSpPr>
        <p:spPr>
          <a:xfrm>
            <a:off x="913510" y="1780130"/>
            <a:ext cx="281430" cy="184666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A93E1BA4-23B3-2046-BD08-17D08BBD4EFE}"/>
              </a:ext>
            </a:extLst>
          </p:cNvPr>
          <p:cNvSpPr/>
          <p:nvPr/>
        </p:nvSpPr>
        <p:spPr>
          <a:xfrm>
            <a:off x="913510" y="1953288"/>
            <a:ext cx="281430" cy="184666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A371E29C-396D-9148-A505-66EA55C69C98}"/>
              </a:ext>
            </a:extLst>
          </p:cNvPr>
          <p:cNvSpPr/>
          <p:nvPr/>
        </p:nvSpPr>
        <p:spPr>
          <a:xfrm>
            <a:off x="913510" y="2135062"/>
            <a:ext cx="281430" cy="184666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9F0BF034-CD6B-5948-AD34-B15B414913BB}"/>
              </a:ext>
            </a:extLst>
          </p:cNvPr>
          <p:cNvSpPr/>
          <p:nvPr/>
        </p:nvSpPr>
        <p:spPr>
          <a:xfrm>
            <a:off x="913510" y="2319728"/>
            <a:ext cx="281430" cy="184666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E0EFB48C-89B6-1F40-88C0-07134237D0EF}"/>
              </a:ext>
            </a:extLst>
          </p:cNvPr>
          <p:cNvSpPr/>
          <p:nvPr/>
        </p:nvSpPr>
        <p:spPr>
          <a:xfrm>
            <a:off x="1628382" y="6034595"/>
            <a:ext cx="4523702" cy="354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Table Segment</a:t>
            </a:r>
          </a:p>
        </p:txBody>
      </p:sp>
    </p:spTree>
    <p:extLst>
      <p:ext uri="{BB962C8B-B14F-4D97-AF65-F5344CB8AC3E}">
        <p14:creationId xmlns:p14="http://schemas.microsoft.com/office/powerpoint/2010/main" val="1949794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BEDDB-4E81-FC42-ABE1-58DB62EC5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[Iterative Retriever]</a:t>
            </a: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26CD161C-4BAC-6F41-B7AC-E9C3A51F7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920522"/>
            <a:ext cx="568113" cy="559505"/>
          </a:xfrm>
          <a:prstGeom prst="rect">
            <a:avLst/>
          </a:prstGeom>
        </p:spPr>
      </p:pic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459D1096-50BF-2146-B9FE-002DB81C3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1710" y="1920521"/>
            <a:ext cx="568113" cy="559505"/>
          </a:xfrm>
          <a:prstGeom prst="rect">
            <a:avLst/>
          </a:prstGeom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id="{68B9E4EB-40BA-364B-9307-0E877104E23D}"/>
              </a:ext>
            </a:extLst>
          </p:cNvPr>
          <p:cNvGrpSpPr/>
          <p:nvPr/>
        </p:nvGrpSpPr>
        <p:grpSpPr>
          <a:xfrm>
            <a:off x="2682651" y="2480027"/>
            <a:ext cx="1026073" cy="286279"/>
            <a:chOff x="1517803" y="5393737"/>
            <a:chExt cx="1026073" cy="286279"/>
          </a:xfrm>
        </p:grpSpPr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99373226-A732-7D4F-8BD6-190347ED7FCF}"/>
                </a:ext>
              </a:extLst>
            </p:cNvPr>
            <p:cNvSpPr/>
            <p:nvPr/>
          </p:nvSpPr>
          <p:spPr>
            <a:xfrm>
              <a:off x="1526796" y="5542382"/>
              <a:ext cx="1008085" cy="137634"/>
            </a:xfrm>
            <a:prstGeom prst="roundRect">
              <a:avLst>
                <a:gd name="adj" fmla="val 1666"/>
              </a:avLst>
            </a:prstGeom>
            <a:pattFill prst="wdUpDiag">
              <a:fgClr>
                <a:schemeClr val="accent3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FEDC3AE-2441-3B43-A620-7F8B694EE3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30814" y="5551947"/>
              <a:ext cx="0" cy="128069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B15E54B4-CB19-DD4A-82D0-9DDE6E3CE8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32295" y="5551947"/>
              <a:ext cx="0" cy="128069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E4078335-C3FC-DA47-9F06-687DF86125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33282" y="5551947"/>
              <a:ext cx="0" cy="128069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23ED583A-AC72-814F-A4D9-A5D4E86EBE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4254" y="5551947"/>
              <a:ext cx="0" cy="128069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8B80A544-17DB-CB45-B6C8-751650B7B952}"/>
                </a:ext>
              </a:extLst>
            </p:cNvPr>
            <p:cNvSpPr/>
            <p:nvPr/>
          </p:nvSpPr>
          <p:spPr>
            <a:xfrm>
              <a:off x="1517803" y="5393737"/>
              <a:ext cx="1026073" cy="158209"/>
            </a:xfrm>
            <a:custGeom>
              <a:avLst/>
              <a:gdLst>
                <a:gd name="connsiteX0" fmla="*/ 47672 w 1508760"/>
                <a:gd name="connsiteY0" fmla="*/ 0 h 286029"/>
                <a:gd name="connsiteX1" fmla="*/ 1461088 w 1508760"/>
                <a:gd name="connsiteY1" fmla="*/ 0 h 286029"/>
                <a:gd name="connsiteX2" fmla="*/ 1508760 w 1508760"/>
                <a:gd name="connsiteY2" fmla="*/ 47672 h 286029"/>
                <a:gd name="connsiteX3" fmla="*/ 1508760 w 1508760"/>
                <a:gd name="connsiteY3" fmla="*/ 128763 h 286029"/>
                <a:gd name="connsiteX4" fmla="*/ 1508760 w 1508760"/>
                <a:gd name="connsiteY4" fmla="*/ 238357 h 286029"/>
                <a:gd name="connsiteX5" fmla="*/ 1508760 w 1508760"/>
                <a:gd name="connsiteY5" fmla="*/ 286029 h 286029"/>
                <a:gd name="connsiteX6" fmla="*/ 1461088 w 1508760"/>
                <a:gd name="connsiteY6" fmla="*/ 286029 h 286029"/>
                <a:gd name="connsiteX7" fmla="*/ 47672 w 1508760"/>
                <a:gd name="connsiteY7" fmla="*/ 286029 h 286029"/>
                <a:gd name="connsiteX8" fmla="*/ 0 w 1508760"/>
                <a:gd name="connsiteY8" fmla="*/ 286029 h 286029"/>
                <a:gd name="connsiteX9" fmla="*/ 0 w 1508760"/>
                <a:gd name="connsiteY9" fmla="*/ 238357 h 286029"/>
                <a:gd name="connsiteX10" fmla="*/ 0 w 1508760"/>
                <a:gd name="connsiteY10" fmla="*/ 128763 h 286029"/>
                <a:gd name="connsiteX11" fmla="*/ 0 w 1508760"/>
                <a:gd name="connsiteY11" fmla="*/ 47672 h 286029"/>
                <a:gd name="connsiteX12" fmla="*/ 47672 w 1508760"/>
                <a:gd name="connsiteY12" fmla="*/ 0 h 286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08760" h="286029">
                  <a:moveTo>
                    <a:pt x="47672" y="0"/>
                  </a:moveTo>
                  <a:lnTo>
                    <a:pt x="1461088" y="0"/>
                  </a:lnTo>
                  <a:cubicBezTo>
                    <a:pt x="1487417" y="0"/>
                    <a:pt x="1508760" y="21343"/>
                    <a:pt x="1508760" y="47672"/>
                  </a:cubicBezTo>
                  <a:lnTo>
                    <a:pt x="1508760" y="128763"/>
                  </a:lnTo>
                  <a:lnTo>
                    <a:pt x="1508760" y="238357"/>
                  </a:lnTo>
                  <a:lnTo>
                    <a:pt x="1508760" y="286029"/>
                  </a:lnTo>
                  <a:lnTo>
                    <a:pt x="1461088" y="286029"/>
                  </a:lnTo>
                  <a:lnTo>
                    <a:pt x="47672" y="286029"/>
                  </a:lnTo>
                  <a:lnTo>
                    <a:pt x="0" y="286029"/>
                  </a:lnTo>
                  <a:lnTo>
                    <a:pt x="0" y="238357"/>
                  </a:lnTo>
                  <a:lnTo>
                    <a:pt x="0" y="128763"/>
                  </a:lnTo>
                  <a:lnTo>
                    <a:pt x="0" y="47672"/>
                  </a:lnTo>
                  <a:cubicBezTo>
                    <a:pt x="0" y="21343"/>
                    <a:pt x="21343" y="0"/>
                    <a:pt x="47672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9" name="Oval 48">
            <a:extLst>
              <a:ext uri="{FF2B5EF4-FFF2-40B4-BE49-F238E27FC236}">
                <a16:creationId xmlns:a16="http://schemas.microsoft.com/office/drawing/2014/main" id="{DE58C2CF-A08F-5F4A-86AD-458474CFDF88}"/>
              </a:ext>
            </a:extLst>
          </p:cNvPr>
          <p:cNvSpPr/>
          <p:nvPr/>
        </p:nvSpPr>
        <p:spPr>
          <a:xfrm>
            <a:off x="625249" y="3656152"/>
            <a:ext cx="1349587" cy="344450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Question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5FC85BF-4019-7749-AE43-B632E336761A}"/>
              </a:ext>
            </a:extLst>
          </p:cNvPr>
          <p:cNvCxnSpPr>
            <a:cxnSpLocks/>
            <a:stCxn id="49" idx="6"/>
            <a:endCxn id="48" idx="9"/>
          </p:cNvCxnSpPr>
          <p:nvPr/>
        </p:nvCxnSpPr>
        <p:spPr>
          <a:xfrm flipV="1">
            <a:off x="1974836" y="2611868"/>
            <a:ext cx="707815" cy="1216509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C2F93C5-1302-8049-B13D-D8C0258E7A8A}"/>
              </a:ext>
            </a:extLst>
          </p:cNvPr>
          <p:cNvCxnSpPr>
            <a:cxnSpLocks/>
            <a:stCxn id="48" idx="5"/>
            <a:endCxn id="4" idx="1"/>
          </p:cNvCxnSpPr>
          <p:nvPr/>
        </p:nvCxnSpPr>
        <p:spPr>
          <a:xfrm flipV="1">
            <a:off x="3708724" y="2200275"/>
            <a:ext cx="863276" cy="437961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1EB7408-F9DC-6E40-B884-0B00C0298FC2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5140113" y="2200274"/>
            <a:ext cx="1171597" cy="1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5253005-3A85-964F-BA41-119936AF901E}"/>
              </a:ext>
            </a:extLst>
          </p:cNvPr>
          <p:cNvCxnSpPr>
            <a:cxnSpLocks/>
            <a:stCxn id="48" idx="5"/>
            <a:endCxn id="81" idx="1"/>
          </p:cNvCxnSpPr>
          <p:nvPr/>
        </p:nvCxnSpPr>
        <p:spPr>
          <a:xfrm>
            <a:off x="3708724" y="2638236"/>
            <a:ext cx="869354" cy="57565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C3D6C926-91A6-D343-A155-A7FC31DBF43E}"/>
              </a:ext>
            </a:extLst>
          </p:cNvPr>
          <p:cNvCxnSpPr>
            <a:cxnSpLocks/>
            <a:stCxn id="81" idx="3"/>
            <a:endCxn id="86" idx="1"/>
          </p:cNvCxnSpPr>
          <p:nvPr/>
        </p:nvCxnSpPr>
        <p:spPr>
          <a:xfrm flipV="1">
            <a:off x="5146191" y="2914948"/>
            <a:ext cx="1048354" cy="298942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Picture 80" descr="Icon&#10;&#10;Description automatically generated">
            <a:extLst>
              <a:ext uri="{FF2B5EF4-FFF2-40B4-BE49-F238E27FC236}">
                <a16:creationId xmlns:a16="http://schemas.microsoft.com/office/drawing/2014/main" id="{D31F18BD-1693-F643-BAC0-6B2DE0422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8078" y="2934137"/>
            <a:ext cx="568113" cy="559505"/>
          </a:xfrm>
          <a:prstGeom prst="rect">
            <a:avLst/>
          </a:prstGeom>
        </p:spPr>
      </p:pic>
      <p:grpSp>
        <p:nvGrpSpPr>
          <p:cNvPr id="85" name="Group 84">
            <a:extLst>
              <a:ext uri="{FF2B5EF4-FFF2-40B4-BE49-F238E27FC236}">
                <a16:creationId xmlns:a16="http://schemas.microsoft.com/office/drawing/2014/main" id="{A1C6DEE3-49D0-FD4F-A61B-A06D6F96B719}"/>
              </a:ext>
            </a:extLst>
          </p:cNvPr>
          <p:cNvGrpSpPr/>
          <p:nvPr/>
        </p:nvGrpSpPr>
        <p:grpSpPr>
          <a:xfrm>
            <a:off x="6185552" y="2697486"/>
            <a:ext cx="1026073" cy="286279"/>
            <a:chOff x="1517803" y="5393737"/>
            <a:chExt cx="1026073" cy="286279"/>
          </a:xfrm>
        </p:grpSpPr>
        <p:sp>
          <p:nvSpPr>
            <p:cNvPr id="86" name="Rounded Rectangle 85">
              <a:extLst>
                <a:ext uri="{FF2B5EF4-FFF2-40B4-BE49-F238E27FC236}">
                  <a16:creationId xmlns:a16="http://schemas.microsoft.com/office/drawing/2014/main" id="{44AAA6DA-3CC1-4540-A90F-A9CB44E34D81}"/>
                </a:ext>
              </a:extLst>
            </p:cNvPr>
            <p:cNvSpPr/>
            <p:nvPr/>
          </p:nvSpPr>
          <p:spPr>
            <a:xfrm>
              <a:off x="1526796" y="5542382"/>
              <a:ext cx="1008085" cy="137634"/>
            </a:xfrm>
            <a:prstGeom prst="roundRect">
              <a:avLst>
                <a:gd name="adj" fmla="val 1666"/>
              </a:avLst>
            </a:prstGeom>
            <a:pattFill prst="wdUpDiag">
              <a:fgClr>
                <a:schemeClr val="accent3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E6A6F8F7-A1F5-2747-968F-4391978539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30814" y="5551947"/>
              <a:ext cx="0" cy="128069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C7D902AB-40F2-7E48-8A98-DA67C0132E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32295" y="5551947"/>
              <a:ext cx="0" cy="128069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6F836267-9F06-9343-99BF-84D90AEF56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33282" y="5551947"/>
              <a:ext cx="0" cy="128069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AAD2EF3C-09FC-014C-88E2-ECCDC49090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4254" y="5551947"/>
              <a:ext cx="0" cy="128069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id="{CD561113-C3AB-344D-BCE7-8A26CA801A6E}"/>
                </a:ext>
              </a:extLst>
            </p:cNvPr>
            <p:cNvSpPr/>
            <p:nvPr/>
          </p:nvSpPr>
          <p:spPr>
            <a:xfrm>
              <a:off x="1517803" y="5393737"/>
              <a:ext cx="1026073" cy="158209"/>
            </a:xfrm>
            <a:custGeom>
              <a:avLst/>
              <a:gdLst>
                <a:gd name="connsiteX0" fmla="*/ 47672 w 1508760"/>
                <a:gd name="connsiteY0" fmla="*/ 0 h 286029"/>
                <a:gd name="connsiteX1" fmla="*/ 1461088 w 1508760"/>
                <a:gd name="connsiteY1" fmla="*/ 0 h 286029"/>
                <a:gd name="connsiteX2" fmla="*/ 1508760 w 1508760"/>
                <a:gd name="connsiteY2" fmla="*/ 47672 h 286029"/>
                <a:gd name="connsiteX3" fmla="*/ 1508760 w 1508760"/>
                <a:gd name="connsiteY3" fmla="*/ 128763 h 286029"/>
                <a:gd name="connsiteX4" fmla="*/ 1508760 w 1508760"/>
                <a:gd name="connsiteY4" fmla="*/ 238357 h 286029"/>
                <a:gd name="connsiteX5" fmla="*/ 1508760 w 1508760"/>
                <a:gd name="connsiteY5" fmla="*/ 286029 h 286029"/>
                <a:gd name="connsiteX6" fmla="*/ 1461088 w 1508760"/>
                <a:gd name="connsiteY6" fmla="*/ 286029 h 286029"/>
                <a:gd name="connsiteX7" fmla="*/ 47672 w 1508760"/>
                <a:gd name="connsiteY7" fmla="*/ 286029 h 286029"/>
                <a:gd name="connsiteX8" fmla="*/ 0 w 1508760"/>
                <a:gd name="connsiteY8" fmla="*/ 286029 h 286029"/>
                <a:gd name="connsiteX9" fmla="*/ 0 w 1508760"/>
                <a:gd name="connsiteY9" fmla="*/ 238357 h 286029"/>
                <a:gd name="connsiteX10" fmla="*/ 0 w 1508760"/>
                <a:gd name="connsiteY10" fmla="*/ 128763 h 286029"/>
                <a:gd name="connsiteX11" fmla="*/ 0 w 1508760"/>
                <a:gd name="connsiteY11" fmla="*/ 47672 h 286029"/>
                <a:gd name="connsiteX12" fmla="*/ 47672 w 1508760"/>
                <a:gd name="connsiteY12" fmla="*/ 0 h 286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08760" h="286029">
                  <a:moveTo>
                    <a:pt x="47672" y="0"/>
                  </a:moveTo>
                  <a:lnTo>
                    <a:pt x="1461088" y="0"/>
                  </a:lnTo>
                  <a:cubicBezTo>
                    <a:pt x="1487417" y="0"/>
                    <a:pt x="1508760" y="21343"/>
                    <a:pt x="1508760" y="47672"/>
                  </a:cubicBezTo>
                  <a:lnTo>
                    <a:pt x="1508760" y="128763"/>
                  </a:lnTo>
                  <a:lnTo>
                    <a:pt x="1508760" y="238357"/>
                  </a:lnTo>
                  <a:lnTo>
                    <a:pt x="1508760" y="286029"/>
                  </a:lnTo>
                  <a:lnTo>
                    <a:pt x="1461088" y="286029"/>
                  </a:lnTo>
                  <a:lnTo>
                    <a:pt x="47672" y="286029"/>
                  </a:lnTo>
                  <a:lnTo>
                    <a:pt x="0" y="286029"/>
                  </a:lnTo>
                  <a:lnTo>
                    <a:pt x="0" y="238357"/>
                  </a:lnTo>
                  <a:lnTo>
                    <a:pt x="0" y="128763"/>
                  </a:lnTo>
                  <a:lnTo>
                    <a:pt x="0" y="47672"/>
                  </a:lnTo>
                  <a:cubicBezTo>
                    <a:pt x="0" y="21343"/>
                    <a:pt x="21343" y="0"/>
                    <a:pt x="47672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FC29E924-1669-314F-832F-ED67A27F6955}"/>
              </a:ext>
            </a:extLst>
          </p:cNvPr>
          <p:cNvCxnSpPr>
            <a:cxnSpLocks/>
            <a:stCxn id="81" idx="3"/>
            <a:endCxn id="97" idx="1"/>
          </p:cNvCxnSpPr>
          <p:nvPr/>
        </p:nvCxnSpPr>
        <p:spPr>
          <a:xfrm>
            <a:off x="5146191" y="3213890"/>
            <a:ext cx="1165519" cy="334735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7" name="Picture 96" descr="Icon&#10;&#10;Description automatically generated">
            <a:extLst>
              <a:ext uri="{FF2B5EF4-FFF2-40B4-BE49-F238E27FC236}">
                <a16:creationId xmlns:a16="http://schemas.microsoft.com/office/drawing/2014/main" id="{729F442C-45EF-F546-8ED4-31ECDA14A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1710" y="3268872"/>
            <a:ext cx="568113" cy="559505"/>
          </a:xfrm>
          <a:prstGeom prst="rect">
            <a:avLst/>
          </a:prstGeom>
        </p:spPr>
      </p:pic>
      <p:pic>
        <p:nvPicPr>
          <p:cNvPr id="99" name="Picture 98" descr="Icon&#10;&#10;Description automatically generated">
            <a:extLst>
              <a:ext uri="{FF2B5EF4-FFF2-40B4-BE49-F238E27FC236}">
                <a16:creationId xmlns:a16="http://schemas.microsoft.com/office/drawing/2014/main" id="{35FC75D3-6F25-BE45-A947-D0A914FB5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62" y="4669020"/>
            <a:ext cx="568113" cy="559505"/>
          </a:xfrm>
          <a:prstGeom prst="rect">
            <a:avLst/>
          </a:prstGeom>
        </p:spPr>
      </p:pic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08EB14C8-A192-1042-85E4-502C22B4A69F}"/>
              </a:ext>
            </a:extLst>
          </p:cNvPr>
          <p:cNvCxnSpPr>
            <a:cxnSpLocks/>
            <a:stCxn id="49" idx="6"/>
            <a:endCxn id="99" idx="1"/>
          </p:cNvCxnSpPr>
          <p:nvPr/>
        </p:nvCxnSpPr>
        <p:spPr>
          <a:xfrm>
            <a:off x="1974836" y="3828377"/>
            <a:ext cx="920826" cy="112039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4C25B09B-59A3-9F44-BE0A-277B58C55B70}"/>
              </a:ext>
            </a:extLst>
          </p:cNvPr>
          <p:cNvGrpSpPr/>
          <p:nvPr/>
        </p:nvGrpSpPr>
        <p:grpSpPr>
          <a:xfrm>
            <a:off x="4230772" y="4300056"/>
            <a:ext cx="1026073" cy="286279"/>
            <a:chOff x="1517803" y="5393737"/>
            <a:chExt cx="1026073" cy="286279"/>
          </a:xfrm>
        </p:grpSpPr>
        <p:sp>
          <p:nvSpPr>
            <p:cNvPr id="104" name="Rounded Rectangle 103">
              <a:extLst>
                <a:ext uri="{FF2B5EF4-FFF2-40B4-BE49-F238E27FC236}">
                  <a16:creationId xmlns:a16="http://schemas.microsoft.com/office/drawing/2014/main" id="{F96066D6-D49D-874D-888C-EA91F66D6078}"/>
                </a:ext>
              </a:extLst>
            </p:cNvPr>
            <p:cNvSpPr/>
            <p:nvPr/>
          </p:nvSpPr>
          <p:spPr>
            <a:xfrm>
              <a:off x="1526796" y="5542382"/>
              <a:ext cx="1008085" cy="137634"/>
            </a:xfrm>
            <a:prstGeom prst="roundRect">
              <a:avLst>
                <a:gd name="adj" fmla="val 1666"/>
              </a:avLst>
            </a:prstGeom>
            <a:pattFill prst="wdUpDiag">
              <a:fgClr>
                <a:schemeClr val="accent3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D48EFCE5-9D95-FB46-9F3C-0CB2D3108D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30814" y="5551947"/>
              <a:ext cx="0" cy="128069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D33332B4-F9A1-3B44-9B9E-3F98346B75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32295" y="5551947"/>
              <a:ext cx="0" cy="128069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905DC298-47E4-A849-B638-C69B60B908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33282" y="5551947"/>
              <a:ext cx="0" cy="128069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42D2EFC9-89B8-5C49-B2C5-6F362D1826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4254" y="5551947"/>
              <a:ext cx="0" cy="128069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Freeform 108">
              <a:extLst>
                <a:ext uri="{FF2B5EF4-FFF2-40B4-BE49-F238E27FC236}">
                  <a16:creationId xmlns:a16="http://schemas.microsoft.com/office/drawing/2014/main" id="{586FCDD0-8683-5742-A51F-A0C584290DEB}"/>
                </a:ext>
              </a:extLst>
            </p:cNvPr>
            <p:cNvSpPr/>
            <p:nvPr/>
          </p:nvSpPr>
          <p:spPr>
            <a:xfrm>
              <a:off x="1517803" y="5393737"/>
              <a:ext cx="1026073" cy="158209"/>
            </a:xfrm>
            <a:custGeom>
              <a:avLst/>
              <a:gdLst>
                <a:gd name="connsiteX0" fmla="*/ 47672 w 1508760"/>
                <a:gd name="connsiteY0" fmla="*/ 0 h 286029"/>
                <a:gd name="connsiteX1" fmla="*/ 1461088 w 1508760"/>
                <a:gd name="connsiteY1" fmla="*/ 0 h 286029"/>
                <a:gd name="connsiteX2" fmla="*/ 1508760 w 1508760"/>
                <a:gd name="connsiteY2" fmla="*/ 47672 h 286029"/>
                <a:gd name="connsiteX3" fmla="*/ 1508760 w 1508760"/>
                <a:gd name="connsiteY3" fmla="*/ 128763 h 286029"/>
                <a:gd name="connsiteX4" fmla="*/ 1508760 w 1508760"/>
                <a:gd name="connsiteY4" fmla="*/ 238357 h 286029"/>
                <a:gd name="connsiteX5" fmla="*/ 1508760 w 1508760"/>
                <a:gd name="connsiteY5" fmla="*/ 286029 h 286029"/>
                <a:gd name="connsiteX6" fmla="*/ 1461088 w 1508760"/>
                <a:gd name="connsiteY6" fmla="*/ 286029 h 286029"/>
                <a:gd name="connsiteX7" fmla="*/ 47672 w 1508760"/>
                <a:gd name="connsiteY7" fmla="*/ 286029 h 286029"/>
                <a:gd name="connsiteX8" fmla="*/ 0 w 1508760"/>
                <a:gd name="connsiteY8" fmla="*/ 286029 h 286029"/>
                <a:gd name="connsiteX9" fmla="*/ 0 w 1508760"/>
                <a:gd name="connsiteY9" fmla="*/ 238357 h 286029"/>
                <a:gd name="connsiteX10" fmla="*/ 0 w 1508760"/>
                <a:gd name="connsiteY10" fmla="*/ 128763 h 286029"/>
                <a:gd name="connsiteX11" fmla="*/ 0 w 1508760"/>
                <a:gd name="connsiteY11" fmla="*/ 47672 h 286029"/>
                <a:gd name="connsiteX12" fmla="*/ 47672 w 1508760"/>
                <a:gd name="connsiteY12" fmla="*/ 0 h 286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08760" h="286029">
                  <a:moveTo>
                    <a:pt x="47672" y="0"/>
                  </a:moveTo>
                  <a:lnTo>
                    <a:pt x="1461088" y="0"/>
                  </a:lnTo>
                  <a:cubicBezTo>
                    <a:pt x="1487417" y="0"/>
                    <a:pt x="1508760" y="21343"/>
                    <a:pt x="1508760" y="47672"/>
                  </a:cubicBezTo>
                  <a:lnTo>
                    <a:pt x="1508760" y="128763"/>
                  </a:lnTo>
                  <a:lnTo>
                    <a:pt x="1508760" y="238357"/>
                  </a:lnTo>
                  <a:lnTo>
                    <a:pt x="1508760" y="286029"/>
                  </a:lnTo>
                  <a:lnTo>
                    <a:pt x="1461088" y="286029"/>
                  </a:lnTo>
                  <a:lnTo>
                    <a:pt x="47672" y="286029"/>
                  </a:lnTo>
                  <a:lnTo>
                    <a:pt x="0" y="286029"/>
                  </a:lnTo>
                  <a:lnTo>
                    <a:pt x="0" y="238357"/>
                  </a:lnTo>
                  <a:lnTo>
                    <a:pt x="0" y="128763"/>
                  </a:lnTo>
                  <a:lnTo>
                    <a:pt x="0" y="47672"/>
                  </a:lnTo>
                  <a:cubicBezTo>
                    <a:pt x="0" y="21343"/>
                    <a:pt x="21343" y="0"/>
                    <a:pt x="47672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AB7FFC48-4F32-5740-9A55-171726B64926}"/>
              </a:ext>
            </a:extLst>
          </p:cNvPr>
          <p:cNvGrpSpPr/>
          <p:nvPr/>
        </p:nvGrpSpPr>
        <p:grpSpPr>
          <a:xfrm>
            <a:off x="4230772" y="5392729"/>
            <a:ext cx="1026073" cy="286279"/>
            <a:chOff x="1517803" y="5393737"/>
            <a:chExt cx="1026073" cy="286279"/>
          </a:xfrm>
        </p:grpSpPr>
        <p:sp>
          <p:nvSpPr>
            <p:cNvPr id="111" name="Rounded Rectangle 110">
              <a:extLst>
                <a:ext uri="{FF2B5EF4-FFF2-40B4-BE49-F238E27FC236}">
                  <a16:creationId xmlns:a16="http://schemas.microsoft.com/office/drawing/2014/main" id="{C4FE3BBF-BD0D-7841-8F3F-8D14C6ED1C1F}"/>
                </a:ext>
              </a:extLst>
            </p:cNvPr>
            <p:cNvSpPr/>
            <p:nvPr/>
          </p:nvSpPr>
          <p:spPr>
            <a:xfrm>
              <a:off x="1526796" y="5542382"/>
              <a:ext cx="1008085" cy="137634"/>
            </a:xfrm>
            <a:prstGeom prst="roundRect">
              <a:avLst>
                <a:gd name="adj" fmla="val 1666"/>
              </a:avLst>
            </a:prstGeom>
            <a:pattFill prst="wdUpDiag">
              <a:fgClr>
                <a:schemeClr val="accent3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84AFE1B9-54A9-4D4C-ADFE-129494A0CA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30814" y="5551947"/>
              <a:ext cx="0" cy="128069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D29535CB-BB43-464B-95FD-416F36E665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32295" y="5551947"/>
              <a:ext cx="0" cy="128069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B6C96E36-3754-4F47-A32C-E239DD60F8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33282" y="5551947"/>
              <a:ext cx="0" cy="128069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C3098C54-3F9F-4249-9DB5-360975E34C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4254" y="5551947"/>
              <a:ext cx="0" cy="128069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Freeform 115">
              <a:extLst>
                <a:ext uri="{FF2B5EF4-FFF2-40B4-BE49-F238E27FC236}">
                  <a16:creationId xmlns:a16="http://schemas.microsoft.com/office/drawing/2014/main" id="{90226393-FABF-794E-97D6-B8844DB635BC}"/>
                </a:ext>
              </a:extLst>
            </p:cNvPr>
            <p:cNvSpPr/>
            <p:nvPr/>
          </p:nvSpPr>
          <p:spPr>
            <a:xfrm>
              <a:off x="1517803" y="5393737"/>
              <a:ext cx="1026073" cy="158209"/>
            </a:xfrm>
            <a:custGeom>
              <a:avLst/>
              <a:gdLst>
                <a:gd name="connsiteX0" fmla="*/ 47672 w 1508760"/>
                <a:gd name="connsiteY0" fmla="*/ 0 h 286029"/>
                <a:gd name="connsiteX1" fmla="*/ 1461088 w 1508760"/>
                <a:gd name="connsiteY1" fmla="*/ 0 h 286029"/>
                <a:gd name="connsiteX2" fmla="*/ 1508760 w 1508760"/>
                <a:gd name="connsiteY2" fmla="*/ 47672 h 286029"/>
                <a:gd name="connsiteX3" fmla="*/ 1508760 w 1508760"/>
                <a:gd name="connsiteY3" fmla="*/ 128763 h 286029"/>
                <a:gd name="connsiteX4" fmla="*/ 1508760 w 1508760"/>
                <a:gd name="connsiteY4" fmla="*/ 238357 h 286029"/>
                <a:gd name="connsiteX5" fmla="*/ 1508760 w 1508760"/>
                <a:gd name="connsiteY5" fmla="*/ 286029 h 286029"/>
                <a:gd name="connsiteX6" fmla="*/ 1461088 w 1508760"/>
                <a:gd name="connsiteY6" fmla="*/ 286029 h 286029"/>
                <a:gd name="connsiteX7" fmla="*/ 47672 w 1508760"/>
                <a:gd name="connsiteY7" fmla="*/ 286029 h 286029"/>
                <a:gd name="connsiteX8" fmla="*/ 0 w 1508760"/>
                <a:gd name="connsiteY8" fmla="*/ 286029 h 286029"/>
                <a:gd name="connsiteX9" fmla="*/ 0 w 1508760"/>
                <a:gd name="connsiteY9" fmla="*/ 238357 h 286029"/>
                <a:gd name="connsiteX10" fmla="*/ 0 w 1508760"/>
                <a:gd name="connsiteY10" fmla="*/ 128763 h 286029"/>
                <a:gd name="connsiteX11" fmla="*/ 0 w 1508760"/>
                <a:gd name="connsiteY11" fmla="*/ 47672 h 286029"/>
                <a:gd name="connsiteX12" fmla="*/ 47672 w 1508760"/>
                <a:gd name="connsiteY12" fmla="*/ 0 h 286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08760" h="286029">
                  <a:moveTo>
                    <a:pt x="47672" y="0"/>
                  </a:moveTo>
                  <a:lnTo>
                    <a:pt x="1461088" y="0"/>
                  </a:lnTo>
                  <a:cubicBezTo>
                    <a:pt x="1487417" y="0"/>
                    <a:pt x="1508760" y="21343"/>
                    <a:pt x="1508760" y="47672"/>
                  </a:cubicBezTo>
                  <a:lnTo>
                    <a:pt x="1508760" y="128763"/>
                  </a:lnTo>
                  <a:lnTo>
                    <a:pt x="1508760" y="238357"/>
                  </a:lnTo>
                  <a:lnTo>
                    <a:pt x="1508760" y="286029"/>
                  </a:lnTo>
                  <a:lnTo>
                    <a:pt x="1461088" y="286029"/>
                  </a:lnTo>
                  <a:lnTo>
                    <a:pt x="47672" y="286029"/>
                  </a:lnTo>
                  <a:lnTo>
                    <a:pt x="0" y="286029"/>
                  </a:lnTo>
                  <a:lnTo>
                    <a:pt x="0" y="238357"/>
                  </a:lnTo>
                  <a:lnTo>
                    <a:pt x="0" y="128763"/>
                  </a:lnTo>
                  <a:lnTo>
                    <a:pt x="0" y="47672"/>
                  </a:lnTo>
                  <a:cubicBezTo>
                    <a:pt x="0" y="21343"/>
                    <a:pt x="21343" y="0"/>
                    <a:pt x="47672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3271CB0C-8F3F-D14B-9285-44A2D985C427}"/>
              </a:ext>
            </a:extLst>
          </p:cNvPr>
          <p:cNvCxnSpPr>
            <a:cxnSpLocks/>
            <a:stCxn id="99" idx="3"/>
            <a:endCxn id="116" idx="9"/>
          </p:cNvCxnSpPr>
          <p:nvPr/>
        </p:nvCxnSpPr>
        <p:spPr>
          <a:xfrm>
            <a:off x="3463775" y="4948773"/>
            <a:ext cx="766997" cy="57579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316879E2-7155-584A-A153-C8731CFF7E79}"/>
              </a:ext>
            </a:extLst>
          </p:cNvPr>
          <p:cNvCxnSpPr>
            <a:cxnSpLocks/>
            <a:stCxn id="99" idx="3"/>
            <a:endCxn id="109" idx="8"/>
          </p:cNvCxnSpPr>
          <p:nvPr/>
        </p:nvCxnSpPr>
        <p:spPr>
          <a:xfrm flipV="1">
            <a:off x="3463775" y="4458265"/>
            <a:ext cx="766997" cy="490508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0" name="Picture 129" descr="Icon&#10;&#10;Description automatically generated">
            <a:extLst>
              <a:ext uri="{FF2B5EF4-FFF2-40B4-BE49-F238E27FC236}">
                <a16:creationId xmlns:a16="http://schemas.microsoft.com/office/drawing/2014/main" id="{3D90FBD8-6484-4443-8813-49AC643AA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3841" y="4488110"/>
            <a:ext cx="568113" cy="559505"/>
          </a:xfrm>
          <a:prstGeom prst="rect">
            <a:avLst/>
          </a:prstGeom>
        </p:spPr>
      </p:pic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0497D813-CE72-8441-8BF5-4B3F98016A0D}"/>
              </a:ext>
            </a:extLst>
          </p:cNvPr>
          <p:cNvCxnSpPr>
            <a:cxnSpLocks/>
            <a:stCxn id="109" idx="4"/>
            <a:endCxn id="130" idx="1"/>
          </p:cNvCxnSpPr>
          <p:nvPr/>
        </p:nvCxnSpPr>
        <p:spPr>
          <a:xfrm>
            <a:off x="5256845" y="4431897"/>
            <a:ext cx="1086996" cy="33596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3F4D3797-E22A-EC46-BA14-AFAE32C295AB}"/>
              </a:ext>
            </a:extLst>
          </p:cNvPr>
          <p:cNvGrpSpPr/>
          <p:nvPr/>
        </p:nvGrpSpPr>
        <p:grpSpPr>
          <a:xfrm>
            <a:off x="6176557" y="3981215"/>
            <a:ext cx="1026073" cy="286279"/>
            <a:chOff x="1517803" y="5393737"/>
            <a:chExt cx="1026073" cy="286279"/>
          </a:xfrm>
        </p:grpSpPr>
        <p:sp>
          <p:nvSpPr>
            <p:cNvPr id="136" name="Rounded Rectangle 135">
              <a:extLst>
                <a:ext uri="{FF2B5EF4-FFF2-40B4-BE49-F238E27FC236}">
                  <a16:creationId xmlns:a16="http://schemas.microsoft.com/office/drawing/2014/main" id="{78A0A895-2B42-8A41-98AC-19F2B31DDE0D}"/>
                </a:ext>
              </a:extLst>
            </p:cNvPr>
            <p:cNvSpPr/>
            <p:nvPr/>
          </p:nvSpPr>
          <p:spPr>
            <a:xfrm>
              <a:off x="1526796" y="5542382"/>
              <a:ext cx="1008085" cy="137634"/>
            </a:xfrm>
            <a:prstGeom prst="roundRect">
              <a:avLst>
                <a:gd name="adj" fmla="val 1666"/>
              </a:avLst>
            </a:prstGeom>
            <a:pattFill prst="wdUpDiag">
              <a:fgClr>
                <a:schemeClr val="accent3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45C5F1C6-02CA-3946-A87C-A8434061A1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30814" y="5551947"/>
              <a:ext cx="0" cy="128069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D8627418-21D4-BC45-97CA-7B6AD16E9B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32295" y="5551947"/>
              <a:ext cx="0" cy="128069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A90E2753-4CF5-4642-8062-8B6365C747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33282" y="5551947"/>
              <a:ext cx="0" cy="128069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0C3E14A0-243A-CB4E-853A-7B4ED34099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4254" y="5551947"/>
              <a:ext cx="0" cy="128069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Freeform 140">
              <a:extLst>
                <a:ext uri="{FF2B5EF4-FFF2-40B4-BE49-F238E27FC236}">
                  <a16:creationId xmlns:a16="http://schemas.microsoft.com/office/drawing/2014/main" id="{21FE192C-0E93-1E4F-845A-951F79C2F00E}"/>
                </a:ext>
              </a:extLst>
            </p:cNvPr>
            <p:cNvSpPr/>
            <p:nvPr/>
          </p:nvSpPr>
          <p:spPr>
            <a:xfrm>
              <a:off x="1517803" y="5393737"/>
              <a:ext cx="1026073" cy="158209"/>
            </a:xfrm>
            <a:custGeom>
              <a:avLst/>
              <a:gdLst>
                <a:gd name="connsiteX0" fmla="*/ 47672 w 1508760"/>
                <a:gd name="connsiteY0" fmla="*/ 0 h 286029"/>
                <a:gd name="connsiteX1" fmla="*/ 1461088 w 1508760"/>
                <a:gd name="connsiteY1" fmla="*/ 0 h 286029"/>
                <a:gd name="connsiteX2" fmla="*/ 1508760 w 1508760"/>
                <a:gd name="connsiteY2" fmla="*/ 47672 h 286029"/>
                <a:gd name="connsiteX3" fmla="*/ 1508760 w 1508760"/>
                <a:gd name="connsiteY3" fmla="*/ 128763 h 286029"/>
                <a:gd name="connsiteX4" fmla="*/ 1508760 w 1508760"/>
                <a:gd name="connsiteY4" fmla="*/ 238357 h 286029"/>
                <a:gd name="connsiteX5" fmla="*/ 1508760 w 1508760"/>
                <a:gd name="connsiteY5" fmla="*/ 286029 h 286029"/>
                <a:gd name="connsiteX6" fmla="*/ 1461088 w 1508760"/>
                <a:gd name="connsiteY6" fmla="*/ 286029 h 286029"/>
                <a:gd name="connsiteX7" fmla="*/ 47672 w 1508760"/>
                <a:gd name="connsiteY7" fmla="*/ 286029 h 286029"/>
                <a:gd name="connsiteX8" fmla="*/ 0 w 1508760"/>
                <a:gd name="connsiteY8" fmla="*/ 286029 h 286029"/>
                <a:gd name="connsiteX9" fmla="*/ 0 w 1508760"/>
                <a:gd name="connsiteY9" fmla="*/ 238357 h 286029"/>
                <a:gd name="connsiteX10" fmla="*/ 0 w 1508760"/>
                <a:gd name="connsiteY10" fmla="*/ 128763 h 286029"/>
                <a:gd name="connsiteX11" fmla="*/ 0 w 1508760"/>
                <a:gd name="connsiteY11" fmla="*/ 47672 h 286029"/>
                <a:gd name="connsiteX12" fmla="*/ 47672 w 1508760"/>
                <a:gd name="connsiteY12" fmla="*/ 0 h 286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08760" h="286029">
                  <a:moveTo>
                    <a:pt x="47672" y="0"/>
                  </a:moveTo>
                  <a:lnTo>
                    <a:pt x="1461088" y="0"/>
                  </a:lnTo>
                  <a:cubicBezTo>
                    <a:pt x="1487417" y="0"/>
                    <a:pt x="1508760" y="21343"/>
                    <a:pt x="1508760" y="47672"/>
                  </a:cubicBezTo>
                  <a:lnTo>
                    <a:pt x="1508760" y="128763"/>
                  </a:lnTo>
                  <a:lnTo>
                    <a:pt x="1508760" y="238357"/>
                  </a:lnTo>
                  <a:lnTo>
                    <a:pt x="1508760" y="286029"/>
                  </a:lnTo>
                  <a:lnTo>
                    <a:pt x="1461088" y="286029"/>
                  </a:lnTo>
                  <a:lnTo>
                    <a:pt x="47672" y="286029"/>
                  </a:lnTo>
                  <a:lnTo>
                    <a:pt x="0" y="286029"/>
                  </a:lnTo>
                  <a:lnTo>
                    <a:pt x="0" y="238357"/>
                  </a:lnTo>
                  <a:lnTo>
                    <a:pt x="0" y="128763"/>
                  </a:lnTo>
                  <a:lnTo>
                    <a:pt x="0" y="47672"/>
                  </a:lnTo>
                  <a:cubicBezTo>
                    <a:pt x="0" y="21343"/>
                    <a:pt x="21343" y="0"/>
                    <a:pt x="47672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DEB2C360-CB85-2449-A590-B7956DDD4C3A}"/>
              </a:ext>
            </a:extLst>
          </p:cNvPr>
          <p:cNvCxnSpPr>
            <a:cxnSpLocks/>
            <a:stCxn id="109" idx="4"/>
            <a:endCxn id="141" idx="9"/>
          </p:cNvCxnSpPr>
          <p:nvPr/>
        </p:nvCxnSpPr>
        <p:spPr>
          <a:xfrm flipV="1">
            <a:off x="5256845" y="4113056"/>
            <a:ext cx="919712" cy="318841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6" name="Picture 145" descr="Icon&#10;&#10;Description automatically generated">
            <a:extLst>
              <a:ext uri="{FF2B5EF4-FFF2-40B4-BE49-F238E27FC236}">
                <a16:creationId xmlns:a16="http://schemas.microsoft.com/office/drawing/2014/main" id="{ABCBCC1E-11AD-E140-939C-E3BB671CD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1710" y="5271492"/>
            <a:ext cx="568113" cy="559505"/>
          </a:xfrm>
          <a:prstGeom prst="rect">
            <a:avLst/>
          </a:prstGeom>
        </p:spPr>
      </p:pic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6F33730D-A9ED-0649-8E9F-58DF4AE27CE9}"/>
              </a:ext>
            </a:extLst>
          </p:cNvPr>
          <p:cNvCxnSpPr>
            <a:cxnSpLocks/>
            <a:stCxn id="116" idx="6"/>
            <a:endCxn id="146" idx="1"/>
          </p:cNvCxnSpPr>
          <p:nvPr/>
        </p:nvCxnSpPr>
        <p:spPr>
          <a:xfrm>
            <a:off x="5224424" y="5550938"/>
            <a:ext cx="1087286" cy="30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48E5FB82-C5E1-EE40-B5A8-90CA1A023319}"/>
                  </a:ext>
                </a:extLst>
              </p:cNvPr>
              <p:cNvSpPr txBox="1"/>
              <p:nvPr/>
            </p:nvSpPr>
            <p:spPr>
              <a:xfrm>
                <a:off x="3015276" y="1579681"/>
                <a:ext cx="2983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48E5FB82-C5E1-EE40-B5A8-90CA1A0233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5276" y="1579681"/>
                <a:ext cx="298350" cy="276999"/>
              </a:xfrm>
              <a:prstGeom prst="rect">
                <a:avLst/>
              </a:prstGeom>
              <a:blipFill>
                <a:blip r:embed="rId3"/>
                <a:stretch>
                  <a:fillRect l="-16000" r="-4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8614739D-5CFF-F34B-AA90-671AE3BDC8E7}"/>
                  </a:ext>
                </a:extLst>
              </p:cNvPr>
              <p:cNvSpPr txBox="1"/>
              <p:nvPr/>
            </p:nvSpPr>
            <p:spPr>
              <a:xfrm>
                <a:off x="4748873" y="1579681"/>
                <a:ext cx="3036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8614739D-5CFF-F34B-AA90-671AE3BDC8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8873" y="1579681"/>
                <a:ext cx="303673" cy="276999"/>
              </a:xfrm>
              <a:prstGeom prst="rect">
                <a:avLst/>
              </a:prstGeom>
              <a:blipFill>
                <a:blip r:embed="rId4"/>
                <a:stretch>
                  <a:fillRect l="-12000" r="-8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A9F2418C-EFD5-074A-945E-A801739F0E12}"/>
                  </a:ext>
                </a:extLst>
              </p:cNvPr>
              <p:cNvSpPr txBox="1"/>
              <p:nvPr/>
            </p:nvSpPr>
            <p:spPr>
              <a:xfrm>
                <a:off x="6476060" y="1579681"/>
                <a:ext cx="3036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A9F2418C-EFD5-074A-945E-A801739F0E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6060" y="1579681"/>
                <a:ext cx="303673" cy="276999"/>
              </a:xfrm>
              <a:prstGeom prst="rect">
                <a:avLst/>
              </a:prstGeom>
              <a:blipFill>
                <a:blip r:embed="rId5"/>
                <a:stretch>
                  <a:fillRect l="-16000" r="-8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0" name="Rounded Rectangle 169">
            <a:extLst>
              <a:ext uri="{FF2B5EF4-FFF2-40B4-BE49-F238E27FC236}">
                <a16:creationId xmlns:a16="http://schemas.microsoft.com/office/drawing/2014/main" id="{BF1308D1-3266-BA4D-AD98-BDFF38FB7AAD}"/>
              </a:ext>
            </a:extLst>
          </p:cNvPr>
          <p:cNvSpPr/>
          <p:nvPr/>
        </p:nvSpPr>
        <p:spPr>
          <a:xfrm>
            <a:off x="1814649" y="5908494"/>
            <a:ext cx="1282494" cy="55950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Encode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Retrieve</a:t>
            </a:r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B6EE171C-5A33-4E43-8E3D-FB6FFA081C00}"/>
              </a:ext>
            </a:extLst>
          </p:cNvPr>
          <p:cNvCxnSpPr>
            <a:cxnSpLocks/>
            <a:stCxn id="170" idx="0"/>
          </p:cNvCxnSpPr>
          <p:nvPr/>
        </p:nvCxnSpPr>
        <p:spPr>
          <a:xfrm flipV="1">
            <a:off x="2455896" y="4926074"/>
            <a:ext cx="0" cy="98242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Rounded Rectangle 173">
            <a:extLst>
              <a:ext uri="{FF2B5EF4-FFF2-40B4-BE49-F238E27FC236}">
                <a16:creationId xmlns:a16="http://schemas.microsoft.com/office/drawing/2014/main" id="{3870E4D9-3594-054F-A511-B1BBDC7C1574}"/>
              </a:ext>
            </a:extLst>
          </p:cNvPr>
          <p:cNvSpPr/>
          <p:nvPr/>
        </p:nvSpPr>
        <p:spPr>
          <a:xfrm>
            <a:off x="3219982" y="5891092"/>
            <a:ext cx="1282494" cy="59430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Re-Encode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Retrieve</a:t>
            </a: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3CFBE020-BB54-2841-BDB5-318F6ECF26F0}"/>
              </a:ext>
            </a:extLst>
          </p:cNvPr>
          <p:cNvCxnSpPr>
            <a:cxnSpLocks/>
            <a:stCxn id="174" idx="0"/>
          </p:cNvCxnSpPr>
          <p:nvPr/>
        </p:nvCxnSpPr>
        <p:spPr>
          <a:xfrm flipV="1">
            <a:off x="3861229" y="5392730"/>
            <a:ext cx="0" cy="498362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ounded Rectangle 177">
            <a:extLst>
              <a:ext uri="{FF2B5EF4-FFF2-40B4-BE49-F238E27FC236}">
                <a16:creationId xmlns:a16="http://schemas.microsoft.com/office/drawing/2014/main" id="{BB2A8C04-A64F-5346-9855-DD135AC33DAC}"/>
              </a:ext>
            </a:extLst>
          </p:cNvPr>
          <p:cNvSpPr/>
          <p:nvPr/>
        </p:nvSpPr>
        <p:spPr>
          <a:xfrm>
            <a:off x="5047223" y="5942637"/>
            <a:ext cx="1282494" cy="49121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Re-Encode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Retrieve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0DD1C010-244B-7D45-9281-FC740DDCD074}"/>
              </a:ext>
            </a:extLst>
          </p:cNvPr>
          <p:cNvCxnSpPr>
            <a:cxnSpLocks/>
            <a:stCxn id="178" idx="0"/>
          </p:cNvCxnSpPr>
          <p:nvPr/>
        </p:nvCxnSpPr>
        <p:spPr>
          <a:xfrm flipV="1">
            <a:off x="5688470" y="5679010"/>
            <a:ext cx="0" cy="26362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0353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" grpId="0"/>
      <p:bldP spid="155" grpId="0"/>
      <p:bldP spid="156" grpId="0"/>
      <p:bldP spid="170" grpId="0"/>
      <p:bldP spid="174" grpId="0"/>
      <p:bldP spid="17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B29D7-2E1D-D54D-B3D0-A6282D0C7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3C643-233D-EB44-8FA6-950850CD9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554320"/>
          </a:xfrm>
        </p:spPr>
        <p:txBody>
          <a:bodyPr/>
          <a:lstStyle/>
          <a:p>
            <a:r>
              <a:rPr lang="en-US" dirty="0"/>
              <a:t>Query Complexity [Top-K Blocks]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DB99CCF-D490-5D47-800D-F36931426606}"/>
                  </a:ext>
                </a:extLst>
              </p:cNvPr>
              <p:cNvSpPr txBox="1"/>
              <p:nvPr/>
            </p:nvSpPr>
            <p:spPr>
              <a:xfrm>
                <a:off x="1597403" y="2921088"/>
                <a:ext cx="420903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𝒪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 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𝒪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𝐾𝑄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DB99CCF-D490-5D47-800D-F369314266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7403" y="2921088"/>
                <a:ext cx="4209037" cy="369332"/>
              </a:xfrm>
              <a:prstGeom prst="rect">
                <a:avLst/>
              </a:prstGeom>
              <a:blipFill>
                <a:blip r:embed="rId2"/>
                <a:stretch>
                  <a:fillRect l="-1502" t="-3226" r="-2402" b="-35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5E9DBDB-5983-0D44-98AC-476F60939078}"/>
              </a:ext>
            </a:extLst>
          </p:cNvPr>
          <p:cNvSpPr txBox="1">
            <a:spLocks/>
          </p:cNvSpPr>
          <p:nvPr/>
        </p:nvSpPr>
        <p:spPr>
          <a:xfrm>
            <a:off x="628650" y="4200896"/>
            <a:ext cx="7886700" cy="554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Encode Complexity [Top-K Blocks]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AE75AC9-0596-3540-B5E4-3CE62C23E049}"/>
                  </a:ext>
                </a:extLst>
              </p:cNvPr>
              <p:cNvSpPr txBox="1"/>
              <p:nvPr/>
            </p:nvSpPr>
            <p:spPr>
              <a:xfrm>
                <a:off x="1597402" y="5296360"/>
                <a:ext cx="416357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𝒪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)~ 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𝒪</m:t>
                      </m:r>
                      <m: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𝐾𝑄</m:t>
                      </m:r>
                      <m: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AE75AC9-0596-3540-B5E4-3CE62C23E0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7402" y="5296360"/>
                <a:ext cx="4163576" cy="369332"/>
              </a:xfrm>
              <a:prstGeom prst="rect">
                <a:avLst/>
              </a:prstGeom>
              <a:blipFill>
                <a:blip r:embed="rId3"/>
                <a:stretch>
                  <a:fillRect l="-1216" t="-6897" r="-2128" b="-413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66196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839B1-B274-DB4E-B88A-A5E5AD11C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Model [Fusion Retriever]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C5801D-8991-BF4B-B1F0-61925357C9AB}"/>
              </a:ext>
            </a:extLst>
          </p:cNvPr>
          <p:cNvSpPr/>
          <p:nvPr/>
        </p:nvSpPr>
        <p:spPr>
          <a:xfrm>
            <a:off x="621339" y="2183285"/>
            <a:ext cx="288421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Lebron James Career Statistics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21936939-E492-D747-941E-DA501775A27F}"/>
              </a:ext>
            </a:extLst>
          </p:cNvPr>
          <p:cNvSpPr/>
          <p:nvPr/>
        </p:nvSpPr>
        <p:spPr>
          <a:xfrm>
            <a:off x="3836283" y="2530182"/>
            <a:ext cx="1018226" cy="33855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Augment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D80A1BD-003C-A843-B254-D64DCC00DB20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3380651" y="2699459"/>
            <a:ext cx="4556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04114A7-5275-A141-92C1-922D4196B90C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4854509" y="2699459"/>
            <a:ext cx="3985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0DC5212A-4BA4-5D49-85ED-C616744C0A42}"/>
              </a:ext>
            </a:extLst>
          </p:cNvPr>
          <p:cNvSpPr/>
          <p:nvPr/>
        </p:nvSpPr>
        <p:spPr>
          <a:xfrm>
            <a:off x="6666084" y="2407071"/>
            <a:ext cx="215453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1" u="sng" dirty="0">
                <a:solidFill>
                  <a:schemeClr val="accent2"/>
                </a:solidFill>
              </a:rPr>
              <a:t>P1: NBA 17-18 Season</a:t>
            </a:r>
            <a:endParaRPr lang="en-US" sz="1600" dirty="0">
              <a:solidFill>
                <a:schemeClr val="accent2"/>
              </a:solidFill>
            </a:endParaRPr>
          </a:p>
          <a:p>
            <a:r>
              <a:rPr lang="en-US" sz="1600" i="1" u="sng" dirty="0">
                <a:solidFill>
                  <a:srgbClr val="7030A0"/>
                </a:solidFill>
              </a:rPr>
              <a:t>P2: Cleveland Cavaliers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FB1A1F6-22AB-6444-8F85-1296B627B840}"/>
              </a:ext>
            </a:extLst>
          </p:cNvPr>
          <p:cNvCxnSpPr>
            <a:cxnSpLocks/>
            <a:stCxn id="45" idx="3"/>
            <a:endCxn id="20" idx="1"/>
          </p:cNvCxnSpPr>
          <p:nvPr/>
        </p:nvCxnSpPr>
        <p:spPr>
          <a:xfrm>
            <a:off x="6295636" y="2699459"/>
            <a:ext cx="3704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95762732-88B2-E742-864A-C61BC3779D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2796427"/>
              </p:ext>
            </p:extLst>
          </p:nvPr>
        </p:nvGraphicFramePr>
        <p:xfrm>
          <a:off x="671285" y="2503706"/>
          <a:ext cx="2650788" cy="639491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714937">
                  <a:extLst>
                    <a:ext uri="{9D8B030D-6E8A-4147-A177-3AD203B41FA5}">
                      <a16:colId xmlns:a16="http://schemas.microsoft.com/office/drawing/2014/main" val="1000202463"/>
                    </a:ext>
                  </a:extLst>
                </a:gridCol>
                <a:gridCol w="1211022">
                  <a:extLst>
                    <a:ext uri="{9D8B030D-6E8A-4147-A177-3AD203B41FA5}">
                      <a16:colId xmlns:a16="http://schemas.microsoft.com/office/drawing/2014/main" val="3819025359"/>
                    </a:ext>
                  </a:extLst>
                </a:gridCol>
                <a:gridCol w="724829">
                  <a:extLst>
                    <a:ext uri="{9D8B030D-6E8A-4147-A177-3AD203B41FA5}">
                      <a16:colId xmlns:a16="http://schemas.microsoft.com/office/drawing/2014/main" val="3582396664"/>
                    </a:ext>
                  </a:extLst>
                </a:gridCol>
              </a:tblGrid>
              <a:tr h="35110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Year</a:t>
                      </a:r>
                    </a:p>
                  </a:txBody>
                  <a:tcPr marL="75023" marR="164113" marT="37512" marB="3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Team</a:t>
                      </a:r>
                      <a:endParaRPr lang="en-US" sz="1400" dirty="0">
                        <a:effectLst/>
                      </a:endParaRPr>
                    </a:p>
                  </a:txBody>
                  <a:tcPr marL="75023" marR="164113" marT="37512" marB="3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Blocks</a:t>
                      </a:r>
                    </a:p>
                  </a:txBody>
                  <a:tcPr marL="75023" marR="164113" marT="37512" marB="3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2268531"/>
                  </a:ext>
                </a:extLst>
              </a:tr>
              <a:tr h="273998">
                <a:tc>
                  <a:txBody>
                    <a:bodyPr/>
                    <a:lstStyle/>
                    <a:p>
                      <a:r>
                        <a:rPr lang="en-US" sz="1400" u="none" dirty="0">
                          <a:solidFill>
                            <a:schemeClr val="tx1"/>
                          </a:solidFill>
                        </a:rPr>
                        <a:t>17-18</a:t>
                      </a:r>
                    </a:p>
                  </a:txBody>
                  <a:tcPr marL="75023" marR="75023" marT="37512" marB="3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none" dirty="0">
                          <a:solidFill>
                            <a:schemeClr val="tx1"/>
                          </a:solidFill>
                          <a:effectLst/>
                        </a:rPr>
                        <a:t>Cleveland</a:t>
                      </a:r>
                      <a:endParaRPr lang="en-US" sz="1400" dirty="0">
                        <a:effectLst/>
                      </a:endParaRPr>
                    </a:p>
                  </a:txBody>
                  <a:tcPr marL="75023" marR="75023" marT="37512" marB="3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0.9</a:t>
                      </a:r>
                    </a:p>
                  </a:txBody>
                  <a:tcPr marL="75023" marR="75023" marT="37512" marB="3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8689553"/>
                  </a:ext>
                </a:extLst>
              </a:tr>
            </a:tbl>
          </a:graphicData>
        </a:graphic>
      </p:graphicFrame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1C446147-199A-3D40-A69A-A411FB68774D}"/>
              </a:ext>
            </a:extLst>
          </p:cNvPr>
          <p:cNvSpPr/>
          <p:nvPr/>
        </p:nvSpPr>
        <p:spPr>
          <a:xfrm>
            <a:off x="5277410" y="2530182"/>
            <a:ext cx="1018226" cy="33855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Linking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1C394845-1B8A-E247-A5C6-8B33D8A72281}"/>
              </a:ext>
            </a:extLst>
          </p:cNvPr>
          <p:cNvGrpSpPr/>
          <p:nvPr/>
        </p:nvGrpSpPr>
        <p:grpSpPr>
          <a:xfrm>
            <a:off x="3332621" y="4044302"/>
            <a:ext cx="2029793" cy="1573120"/>
            <a:chOff x="1507477" y="4044302"/>
            <a:chExt cx="2029793" cy="157312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2DF8161-948F-7D47-9663-FFDFACBA500D}"/>
                </a:ext>
              </a:extLst>
            </p:cNvPr>
            <p:cNvGrpSpPr/>
            <p:nvPr/>
          </p:nvGrpSpPr>
          <p:grpSpPr>
            <a:xfrm>
              <a:off x="1507477" y="4661553"/>
              <a:ext cx="1026073" cy="286279"/>
              <a:chOff x="1517803" y="5393737"/>
              <a:chExt cx="1026073" cy="286279"/>
            </a:xfrm>
          </p:grpSpPr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EAD3E1C2-BF67-2440-82B3-AD720BC4CE2D}"/>
                  </a:ext>
                </a:extLst>
              </p:cNvPr>
              <p:cNvSpPr/>
              <p:nvPr/>
            </p:nvSpPr>
            <p:spPr>
              <a:xfrm>
                <a:off x="1526796" y="5542382"/>
                <a:ext cx="1008085" cy="137634"/>
              </a:xfrm>
              <a:prstGeom prst="roundRect">
                <a:avLst>
                  <a:gd name="adj" fmla="val 1666"/>
                </a:avLst>
              </a:prstGeom>
              <a:pattFill prst="wdUpDiag">
                <a:fgClr>
                  <a:schemeClr val="accent3">
                    <a:lumMod val="20000"/>
                    <a:lumOff val="80000"/>
                  </a:schemeClr>
                </a:fgClr>
                <a:bgClr>
                  <a:schemeClr val="bg1"/>
                </a:bgClr>
              </a:patt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B7DF64B0-7D36-2844-ACE1-8BF12F8A949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30814" y="5551947"/>
                <a:ext cx="0" cy="128069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E74BE9DF-3AF1-4F49-9319-294E3CB2C1A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32295" y="5551947"/>
                <a:ext cx="0" cy="128069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5F19AC3E-7619-374C-8BCA-29A63C0CF89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33282" y="5551947"/>
                <a:ext cx="0" cy="128069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C5D68B31-4E95-9240-9FE2-7D4E18A822B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34254" y="5551947"/>
                <a:ext cx="0" cy="128069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B7955B62-F2A9-0144-8BD6-DDE2D65C8153}"/>
                  </a:ext>
                </a:extLst>
              </p:cNvPr>
              <p:cNvSpPr/>
              <p:nvPr/>
            </p:nvSpPr>
            <p:spPr>
              <a:xfrm>
                <a:off x="1517803" y="5393737"/>
                <a:ext cx="1026073" cy="158209"/>
              </a:xfrm>
              <a:custGeom>
                <a:avLst/>
                <a:gdLst>
                  <a:gd name="connsiteX0" fmla="*/ 47672 w 1508760"/>
                  <a:gd name="connsiteY0" fmla="*/ 0 h 286029"/>
                  <a:gd name="connsiteX1" fmla="*/ 1461088 w 1508760"/>
                  <a:gd name="connsiteY1" fmla="*/ 0 h 286029"/>
                  <a:gd name="connsiteX2" fmla="*/ 1508760 w 1508760"/>
                  <a:gd name="connsiteY2" fmla="*/ 47672 h 286029"/>
                  <a:gd name="connsiteX3" fmla="*/ 1508760 w 1508760"/>
                  <a:gd name="connsiteY3" fmla="*/ 128763 h 286029"/>
                  <a:gd name="connsiteX4" fmla="*/ 1508760 w 1508760"/>
                  <a:gd name="connsiteY4" fmla="*/ 238357 h 286029"/>
                  <a:gd name="connsiteX5" fmla="*/ 1508760 w 1508760"/>
                  <a:gd name="connsiteY5" fmla="*/ 286029 h 286029"/>
                  <a:gd name="connsiteX6" fmla="*/ 1461088 w 1508760"/>
                  <a:gd name="connsiteY6" fmla="*/ 286029 h 286029"/>
                  <a:gd name="connsiteX7" fmla="*/ 47672 w 1508760"/>
                  <a:gd name="connsiteY7" fmla="*/ 286029 h 286029"/>
                  <a:gd name="connsiteX8" fmla="*/ 0 w 1508760"/>
                  <a:gd name="connsiteY8" fmla="*/ 286029 h 286029"/>
                  <a:gd name="connsiteX9" fmla="*/ 0 w 1508760"/>
                  <a:gd name="connsiteY9" fmla="*/ 238357 h 286029"/>
                  <a:gd name="connsiteX10" fmla="*/ 0 w 1508760"/>
                  <a:gd name="connsiteY10" fmla="*/ 128763 h 286029"/>
                  <a:gd name="connsiteX11" fmla="*/ 0 w 1508760"/>
                  <a:gd name="connsiteY11" fmla="*/ 47672 h 286029"/>
                  <a:gd name="connsiteX12" fmla="*/ 47672 w 1508760"/>
                  <a:gd name="connsiteY12" fmla="*/ 0 h 28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508760" h="286029">
                    <a:moveTo>
                      <a:pt x="47672" y="0"/>
                    </a:moveTo>
                    <a:lnTo>
                      <a:pt x="1461088" y="0"/>
                    </a:lnTo>
                    <a:cubicBezTo>
                      <a:pt x="1487417" y="0"/>
                      <a:pt x="1508760" y="21343"/>
                      <a:pt x="1508760" y="47672"/>
                    </a:cubicBezTo>
                    <a:lnTo>
                      <a:pt x="1508760" y="128763"/>
                    </a:lnTo>
                    <a:lnTo>
                      <a:pt x="1508760" y="238357"/>
                    </a:lnTo>
                    <a:lnTo>
                      <a:pt x="1508760" y="286029"/>
                    </a:lnTo>
                    <a:lnTo>
                      <a:pt x="1461088" y="286029"/>
                    </a:lnTo>
                    <a:lnTo>
                      <a:pt x="47672" y="286029"/>
                    </a:lnTo>
                    <a:lnTo>
                      <a:pt x="0" y="286029"/>
                    </a:lnTo>
                    <a:lnTo>
                      <a:pt x="0" y="238357"/>
                    </a:lnTo>
                    <a:lnTo>
                      <a:pt x="0" y="128763"/>
                    </a:lnTo>
                    <a:lnTo>
                      <a:pt x="0" y="47672"/>
                    </a:lnTo>
                    <a:cubicBezTo>
                      <a:pt x="0" y="21343"/>
                      <a:pt x="21343" y="0"/>
                      <a:pt x="47672" y="0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pic>
          <p:nvPicPr>
            <p:cNvPr id="48" name="Picture 47" descr="Icon&#10;&#10;Description automatically generated">
              <a:extLst>
                <a:ext uri="{FF2B5EF4-FFF2-40B4-BE49-F238E27FC236}">
                  <a16:creationId xmlns:a16="http://schemas.microsoft.com/office/drawing/2014/main" id="{51D3881C-B222-8A40-ADDC-510FC4E51A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63079" y="4044302"/>
              <a:ext cx="568113" cy="559505"/>
            </a:xfrm>
            <a:prstGeom prst="rect">
              <a:avLst/>
            </a:prstGeom>
          </p:spPr>
        </p:pic>
        <p:pic>
          <p:nvPicPr>
            <p:cNvPr id="49" name="Picture 48" descr="Icon&#10;&#10;Description automatically generated">
              <a:extLst>
                <a:ext uri="{FF2B5EF4-FFF2-40B4-BE49-F238E27FC236}">
                  <a16:creationId xmlns:a16="http://schemas.microsoft.com/office/drawing/2014/main" id="{9A9A56A2-8472-C14B-B26C-20DA01B5DB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69157" y="5057917"/>
              <a:ext cx="568113" cy="559505"/>
            </a:xfrm>
            <a:prstGeom prst="rect">
              <a:avLst/>
            </a:prstGeom>
          </p:spPr>
        </p:pic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32C745FA-0B83-B244-A058-6824F57D904D}"/>
                </a:ext>
              </a:extLst>
            </p:cNvPr>
            <p:cNvCxnSpPr>
              <a:cxnSpLocks/>
              <a:stCxn id="10" idx="6"/>
              <a:endCxn id="48" idx="1"/>
            </p:cNvCxnSpPr>
            <p:nvPr/>
          </p:nvCxnSpPr>
          <p:spPr>
            <a:xfrm flipV="1">
              <a:off x="2501129" y="4324055"/>
              <a:ext cx="461950" cy="49570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6F52AE40-586C-A340-9AA1-2D7A735BAA70}"/>
                </a:ext>
              </a:extLst>
            </p:cNvPr>
            <p:cNvCxnSpPr>
              <a:cxnSpLocks/>
              <a:stCxn id="5" idx="3"/>
              <a:endCxn id="49" idx="1"/>
            </p:cNvCxnSpPr>
            <p:nvPr/>
          </p:nvCxnSpPr>
          <p:spPr>
            <a:xfrm>
              <a:off x="2524555" y="4879015"/>
              <a:ext cx="444602" cy="45865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2D13A56B-5C60-3248-B596-B982B4344525}"/>
              </a:ext>
            </a:extLst>
          </p:cNvPr>
          <p:cNvSpPr/>
          <p:nvPr/>
        </p:nvSpPr>
        <p:spPr>
          <a:xfrm>
            <a:off x="3263800" y="5314750"/>
            <a:ext cx="12939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Fused Block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8EA9FE7-72DD-1C47-8AEB-7856E7E5FAFC}"/>
              </a:ext>
            </a:extLst>
          </p:cNvPr>
          <p:cNvCxnSpPr>
            <a:cxnSpLocks/>
            <a:endCxn id="94" idx="0"/>
          </p:cNvCxnSpPr>
          <p:nvPr/>
        </p:nvCxnSpPr>
        <p:spPr>
          <a:xfrm>
            <a:off x="1778696" y="3143197"/>
            <a:ext cx="2711885" cy="8394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3F3CF78B-C423-D843-B169-766CFB05C63A}"/>
              </a:ext>
            </a:extLst>
          </p:cNvPr>
          <p:cNvCxnSpPr>
            <a:cxnSpLocks/>
            <a:stCxn id="20" idx="2"/>
            <a:endCxn id="94" idx="0"/>
          </p:cNvCxnSpPr>
          <p:nvPr/>
        </p:nvCxnSpPr>
        <p:spPr>
          <a:xfrm flipH="1">
            <a:off x="4490581" y="2991846"/>
            <a:ext cx="3252769" cy="9908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8A5A85C0-53CA-C54D-AE1E-6BFCCF7AA405}"/>
              </a:ext>
            </a:extLst>
          </p:cNvPr>
          <p:cNvSpPr/>
          <p:nvPr/>
        </p:nvSpPr>
        <p:spPr>
          <a:xfrm>
            <a:off x="3081403" y="3982690"/>
            <a:ext cx="2818356" cy="177928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1512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8BE13-B150-D14E-8D88-586C7B7AD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Model [Fusion Retrieval]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BDB579D-FA0D-114B-9538-29D10BAF02BB}"/>
              </a:ext>
            </a:extLst>
          </p:cNvPr>
          <p:cNvSpPr/>
          <p:nvPr/>
        </p:nvSpPr>
        <p:spPr>
          <a:xfrm>
            <a:off x="1002892" y="3646011"/>
            <a:ext cx="1349587" cy="344450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Question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8F0C31F-D2BE-7C47-8C57-2384911FB51E}"/>
              </a:ext>
            </a:extLst>
          </p:cNvPr>
          <p:cNvCxnSpPr>
            <a:cxnSpLocks/>
            <a:stCxn id="46" idx="6"/>
            <a:endCxn id="54" idx="1"/>
          </p:cNvCxnSpPr>
          <p:nvPr/>
        </p:nvCxnSpPr>
        <p:spPr>
          <a:xfrm flipV="1">
            <a:off x="2352479" y="2388673"/>
            <a:ext cx="1812425" cy="142956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393CB71-6625-2146-B3BA-745A087B3A75}"/>
              </a:ext>
            </a:extLst>
          </p:cNvPr>
          <p:cNvGrpSpPr/>
          <p:nvPr/>
        </p:nvGrpSpPr>
        <p:grpSpPr>
          <a:xfrm>
            <a:off x="4164904" y="1725891"/>
            <a:ext cx="2818356" cy="1325564"/>
            <a:chOff x="4164904" y="1703589"/>
            <a:chExt cx="2818356" cy="132556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E411521-EC86-F647-83D4-A21B332F9A78}"/>
                </a:ext>
              </a:extLst>
            </p:cNvPr>
            <p:cNvGrpSpPr/>
            <p:nvPr/>
          </p:nvGrpSpPr>
          <p:grpSpPr>
            <a:xfrm>
              <a:off x="4302282" y="2188458"/>
              <a:ext cx="1026073" cy="286279"/>
              <a:chOff x="1517803" y="5393737"/>
              <a:chExt cx="1026073" cy="286279"/>
            </a:xfrm>
          </p:grpSpPr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88F2C310-7CF4-844A-81A3-69F452059E81}"/>
                  </a:ext>
                </a:extLst>
              </p:cNvPr>
              <p:cNvSpPr/>
              <p:nvPr/>
            </p:nvSpPr>
            <p:spPr>
              <a:xfrm>
                <a:off x="1526796" y="5542382"/>
                <a:ext cx="1008085" cy="137634"/>
              </a:xfrm>
              <a:prstGeom prst="roundRect">
                <a:avLst>
                  <a:gd name="adj" fmla="val 1666"/>
                </a:avLst>
              </a:prstGeom>
              <a:pattFill prst="wdUpDiag">
                <a:fgClr>
                  <a:schemeClr val="accent3">
                    <a:lumMod val="20000"/>
                    <a:lumOff val="80000"/>
                  </a:schemeClr>
                </a:fgClr>
                <a:bgClr>
                  <a:schemeClr val="bg1"/>
                </a:bgClr>
              </a:patt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EBC92AEB-7641-8B42-AE13-DC1BF6309AB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30814" y="5551947"/>
                <a:ext cx="0" cy="128069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1F3C2009-49B7-5143-A2BB-B50FCA701AD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32295" y="5551947"/>
                <a:ext cx="0" cy="128069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DE95E583-AC0D-2640-AE82-6290695A3DF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33282" y="5551947"/>
                <a:ext cx="0" cy="128069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59AA661E-FF13-D64E-9D9F-0C49EE08969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34254" y="5551947"/>
                <a:ext cx="0" cy="128069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3213D2DC-E58D-894C-A0C7-492C1E57E9E5}"/>
                  </a:ext>
                </a:extLst>
              </p:cNvPr>
              <p:cNvSpPr/>
              <p:nvPr/>
            </p:nvSpPr>
            <p:spPr>
              <a:xfrm>
                <a:off x="1517803" y="5393737"/>
                <a:ext cx="1026073" cy="158209"/>
              </a:xfrm>
              <a:custGeom>
                <a:avLst/>
                <a:gdLst>
                  <a:gd name="connsiteX0" fmla="*/ 47672 w 1508760"/>
                  <a:gd name="connsiteY0" fmla="*/ 0 h 286029"/>
                  <a:gd name="connsiteX1" fmla="*/ 1461088 w 1508760"/>
                  <a:gd name="connsiteY1" fmla="*/ 0 h 286029"/>
                  <a:gd name="connsiteX2" fmla="*/ 1508760 w 1508760"/>
                  <a:gd name="connsiteY2" fmla="*/ 47672 h 286029"/>
                  <a:gd name="connsiteX3" fmla="*/ 1508760 w 1508760"/>
                  <a:gd name="connsiteY3" fmla="*/ 128763 h 286029"/>
                  <a:gd name="connsiteX4" fmla="*/ 1508760 w 1508760"/>
                  <a:gd name="connsiteY4" fmla="*/ 238357 h 286029"/>
                  <a:gd name="connsiteX5" fmla="*/ 1508760 w 1508760"/>
                  <a:gd name="connsiteY5" fmla="*/ 286029 h 286029"/>
                  <a:gd name="connsiteX6" fmla="*/ 1461088 w 1508760"/>
                  <a:gd name="connsiteY6" fmla="*/ 286029 h 286029"/>
                  <a:gd name="connsiteX7" fmla="*/ 47672 w 1508760"/>
                  <a:gd name="connsiteY7" fmla="*/ 286029 h 286029"/>
                  <a:gd name="connsiteX8" fmla="*/ 0 w 1508760"/>
                  <a:gd name="connsiteY8" fmla="*/ 286029 h 286029"/>
                  <a:gd name="connsiteX9" fmla="*/ 0 w 1508760"/>
                  <a:gd name="connsiteY9" fmla="*/ 238357 h 286029"/>
                  <a:gd name="connsiteX10" fmla="*/ 0 w 1508760"/>
                  <a:gd name="connsiteY10" fmla="*/ 128763 h 286029"/>
                  <a:gd name="connsiteX11" fmla="*/ 0 w 1508760"/>
                  <a:gd name="connsiteY11" fmla="*/ 47672 h 286029"/>
                  <a:gd name="connsiteX12" fmla="*/ 47672 w 1508760"/>
                  <a:gd name="connsiteY12" fmla="*/ 0 h 28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508760" h="286029">
                    <a:moveTo>
                      <a:pt x="47672" y="0"/>
                    </a:moveTo>
                    <a:lnTo>
                      <a:pt x="1461088" y="0"/>
                    </a:lnTo>
                    <a:cubicBezTo>
                      <a:pt x="1487417" y="0"/>
                      <a:pt x="1508760" y="21343"/>
                      <a:pt x="1508760" y="47672"/>
                    </a:cubicBezTo>
                    <a:lnTo>
                      <a:pt x="1508760" y="128763"/>
                    </a:lnTo>
                    <a:lnTo>
                      <a:pt x="1508760" y="238357"/>
                    </a:lnTo>
                    <a:lnTo>
                      <a:pt x="1508760" y="286029"/>
                    </a:lnTo>
                    <a:lnTo>
                      <a:pt x="1461088" y="286029"/>
                    </a:lnTo>
                    <a:lnTo>
                      <a:pt x="47672" y="286029"/>
                    </a:lnTo>
                    <a:lnTo>
                      <a:pt x="0" y="286029"/>
                    </a:lnTo>
                    <a:lnTo>
                      <a:pt x="0" y="238357"/>
                    </a:lnTo>
                    <a:lnTo>
                      <a:pt x="0" y="128763"/>
                    </a:lnTo>
                    <a:lnTo>
                      <a:pt x="0" y="47672"/>
                    </a:lnTo>
                    <a:cubicBezTo>
                      <a:pt x="0" y="21343"/>
                      <a:pt x="21343" y="0"/>
                      <a:pt x="47672" y="0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pic>
          <p:nvPicPr>
            <p:cNvPr id="6" name="Picture 5" descr="Icon&#10;&#10;Description automatically generated">
              <a:extLst>
                <a:ext uri="{FF2B5EF4-FFF2-40B4-BE49-F238E27FC236}">
                  <a16:creationId xmlns:a16="http://schemas.microsoft.com/office/drawing/2014/main" id="{4C08D21D-7E8B-6C42-8549-FAAB506215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5975" y="1775355"/>
              <a:ext cx="568113" cy="559505"/>
            </a:xfrm>
            <a:prstGeom prst="rect">
              <a:avLst/>
            </a:prstGeom>
          </p:spPr>
        </p:pic>
        <p:pic>
          <p:nvPicPr>
            <p:cNvPr id="7" name="Picture 6" descr="Icon&#10;&#10;Description automatically generated">
              <a:extLst>
                <a:ext uri="{FF2B5EF4-FFF2-40B4-BE49-F238E27FC236}">
                  <a16:creationId xmlns:a16="http://schemas.microsoft.com/office/drawing/2014/main" id="{72490FEE-002F-3947-BE58-5A25113D99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5975" y="2344027"/>
              <a:ext cx="568113" cy="559505"/>
            </a:xfrm>
            <a:prstGeom prst="rect">
              <a:avLst/>
            </a:prstGeom>
          </p:spPr>
        </p:pic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4B77A5D-FBB3-0948-B6B3-8B0EA9DDAE62}"/>
                </a:ext>
              </a:extLst>
            </p:cNvPr>
            <p:cNvCxnSpPr>
              <a:cxnSpLocks/>
              <a:stCxn id="16" idx="6"/>
              <a:endCxn id="6" idx="1"/>
            </p:cNvCxnSpPr>
            <p:nvPr/>
          </p:nvCxnSpPr>
          <p:spPr>
            <a:xfrm flipV="1">
              <a:off x="5295934" y="2055108"/>
              <a:ext cx="800041" cy="29155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33FB9151-F400-7A46-BA4D-731D0FE59846}"/>
                </a:ext>
              </a:extLst>
            </p:cNvPr>
            <p:cNvCxnSpPr>
              <a:cxnSpLocks/>
              <a:stCxn id="11" idx="3"/>
              <a:endCxn id="7" idx="1"/>
            </p:cNvCxnSpPr>
            <p:nvPr/>
          </p:nvCxnSpPr>
          <p:spPr>
            <a:xfrm>
              <a:off x="5319360" y="2405920"/>
              <a:ext cx="776615" cy="2178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ounded Rectangle 53">
              <a:extLst>
                <a:ext uri="{FF2B5EF4-FFF2-40B4-BE49-F238E27FC236}">
                  <a16:creationId xmlns:a16="http://schemas.microsoft.com/office/drawing/2014/main" id="{785D677F-9480-FA4A-8F2F-7A2279B4A717}"/>
                </a:ext>
              </a:extLst>
            </p:cNvPr>
            <p:cNvSpPr/>
            <p:nvPr/>
          </p:nvSpPr>
          <p:spPr>
            <a:xfrm>
              <a:off x="4164904" y="1703589"/>
              <a:ext cx="2818356" cy="132556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15C0C9FB-E7E0-484C-B333-2D88B092C73B}"/>
                </a:ext>
              </a:extLst>
            </p:cNvPr>
            <p:cNvSpPr/>
            <p:nvPr/>
          </p:nvSpPr>
          <p:spPr>
            <a:xfrm>
              <a:off x="4242226" y="2608551"/>
              <a:ext cx="14109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Fused Block1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0E88C028-8D1E-CB42-8A28-28925F72389C}"/>
              </a:ext>
            </a:extLst>
          </p:cNvPr>
          <p:cNvGrpSpPr/>
          <p:nvPr/>
        </p:nvGrpSpPr>
        <p:grpSpPr>
          <a:xfrm>
            <a:off x="4164904" y="3177798"/>
            <a:ext cx="2818356" cy="1325564"/>
            <a:chOff x="4164904" y="1703589"/>
            <a:chExt cx="2818356" cy="1325564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C1FF81F2-188E-2A42-871E-7330CA0C4F90}"/>
                </a:ext>
              </a:extLst>
            </p:cNvPr>
            <p:cNvGrpSpPr/>
            <p:nvPr/>
          </p:nvGrpSpPr>
          <p:grpSpPr>
            <a:xfrm>
              <a:off x="4302282" y="2188458"/>
              <a:ext cx="1026073" cy="286279"/>
              <a:chOff x="1517803" y="5393737"/>
              <a:chExt cx="1026073" cy="286279"/>
            </a:xfrm>
          </p:grpSpPr>
          <p:sp>
            <p:nvSpPr>
              <p:cNvPr id="65" name="Rounded Rectangle 64">
                <a:extLst>
                  <a:ext uri="{FF2B5EF4-FFF2-40B4-BE49-F238E27FC236}">
                    <a16:creationId xmlns:a16="http://schemas.microsoft.com/office/drawing/2014/main" id="{683A9F9F-5CB9-944A-9AE7-2CB8648DF5C3}"/>
                  </a:ext>
                </a:extLst>
              </p:cNvPr>
              <p:cNvSpPr/>
              <p:nvPr/>
            </p:nvSpPr>
            <p:spPr>
              <a:xfrm>
                <a:off x="1526796" y="5542382"/>
                <a:ext cx="1008085" cy="137634"/>
              </a:xfrm>
              <a:prstGeom prst="roundRect">
                <a:avLst>
                  <a:gd name="adj" fmla="val 1666"/>
                </a:avLst>
              </a:prstGeom>
              <a:pattFill prst="wdUpDiag">
                <a:fgClr>
                  <a:schemeClr val="accent3">
                    <a:lumMod val="20000"/>
                    <a:lumOff val="80000"/>
                  </a:schemeClr>
                </a:fgClr>
                <a:bgClr>
                  <a:schemeClr val="bg1"/>
                </a:bgClr>
              </a:patt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FB15E9CC-AE19-0341-BC7B-BBA179D2BE6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30814" y="5551947"/>
                <a:ext cx="0" cy="128069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A9CE89D0-7AAE-0445-A579-EC45D52771E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32295" y="5551947"/>
                <a:ext cx="0" cy="128069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8968C574-9D61-1240-AD71-3AAD9353E0C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33282" y="5551947"/>
                <a:ext cx="0" cy="128069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916672E6-0FCF-374F-9367-B205DDCE3A0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34254" y="5551947"/>
                <a:ext cx="0" cy="128069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Freeform 69">
                <a:extLst>
                  <a:ext uri="{FF2B5EF4-FFF2-40B4-BE49-F238E27FC236}">
                    <a16:creationId xmlns:a16="http://schemas.microsoft.com/office/drawing/2014/main" id="{19C4596F-82D9-5D42-A06E-ED61845190E1}"/>
                  </a:ext>
                </a:extLst>
              </p:cNvPr>
              <p:cNvSpPr/>
              <p:nvPr/>
            </p:nvSpPr>
            <p:spPr>
              <a:xfrm>
                <a:off x="1517803" y="5393737"/>
                <a:ext cx="1026073" cy="158209"/>
              </a:xfrm>
              <a:custGeom>
                <a:avLst/>
                <a:gdLst>
                  <a:gd name="connsiteX0" fmla="*/ 47672 w 1508760"/>
                  <a:gd name="connsiteY0" fmla="*/ 0 h 286029"/>
                  <a:gd name="connsiteX1" fmla="*/ 1461088 w 1508760"/>
                  <a:gd name="connsiteY1" fmla="*/ 0 h 286029"/>
                  <a:gd name="connsiteX2" fmla="*/ 1508760 w 1508760"/>
                  <a:gd name="connsiteY2" fmla="*/ 47672 h 286029"/>
                  <a:gd name="connsiteX3" fmla="*/ 1508760 w 1508760"/>
                  <a:gd name="connsiteY3" fmla="*/ 128763 h 286029"/>
                  <a:gd name="connsiteX4" fmla="*/ 1508760 w 1508760"/>
                  <a:gd name="connsiteY4" fmla="*/ 238357 h 286029"/>
                  <a:gd name="connsiteX5" fmla="*/ 1508760 w 1508760"/>
                  <a:gd name="connsiteY5" fmla="*/ 286029 h 286029"/>
                  <a:gd name="connsiteX6" fmla="*/ 1461088 w 1508760"/>
                  <a:gd name="connsiteY6" fmla="*/ 286029 h 286029"/>
                  <a:gd name="connsiteX7" fmla="*/ 47672 w 1508760"/>
                  <a:gd name="connsiteY7" fmla="*/ 286029 h 286029"/>
                  <a:gd name="connsiteX8" fmla="*/ 0 w 1508760"/>
                  <a:gd name="connsiteY8" fmla="*/ 286029 h 286029"/>
                  <a:gd name="connsiteX9" fmla="*/ 0 w 1508760"/>
                  <a:gd name="connsiteY9" fmla="*/ 238357 h 286029"/>
                  <a:gd name="connsiteX10" fmla="*/ 0 w 1508760"/>
                  <a:gd name="connsiteY10" fmla="*/ 128763 h 286029"/>
                  <a:gd name="connsiteX11" fmla="*/ 0 w 1508760"/>
                  <a:gd name="connsiteY11" fmla="*/ 47672 h 286029"/>
                  <a:gd name="connsiteX12" fmla="*/ 47672 w 1508760"/>
                  <a:gd name="connsiteY12" fmla="*/ 0 h 28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508760" h="286029">
                    <a:moveTo>
                      <a:pt x="47672" y="0"/>
                    </a:moveTo>
                    <a:lnTo>
                      <a:pt x="1461088" y="0"/>
                    </a:lnTo>
                    <a:cubicBezTo>
                      <a:pt x="1487417" y="0"/>
                      <a:pt x="1508760" y="21343"/>
                      <a:pt x="1508760" y="47672"/>
                    </a:cubicBezTo>
                    <a:lnTo>
                      <a:pt x="1508760" y="128763"/>
                    </a:lnTo>
                    <a:lnTo>
                      <a:pt x="1508760" y="238357"/>
                    </a:lnTo>
                    <a:lnTo>
                      <a:pt x="1508760" y="286029"/>
                    </a:lnTo>
                    <a:lnTo>
                      <a:pt x="1461088" y="286029"/>
                    </a:lnTo>
                    <a:lnTo>
                      <a:pt x="47672" y="286029"/>
                    </a:lnTo>
                    <a:lnTo>
                      <a:pt x="0" y="286029"/>
                    </a:lnTo>
                    <a:lnTo>
                      <a:pt x="0" y="238357"/>
                    </a:lnTo>
                    <a:lnTo>
                      <a:pt x="0" y="128763"/>
                    </a:lnTo>
                    <a:lnTo>
                      <a:pt x="0" y="47672"/>
                    </a:lnTo>
                    <a:cubicBezTo>
                      <a:pt x="0" y="21343"/>
                      <a:pt x="21343" y="0"/>
                      <a:pt x="47672" y="0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pic>
          <p:nvPicPr>
            <p:cNvPr id="59" name="Picture 58" descr="Icon&#10;&#10;Description automatically generated">
              <a:extLst>
                <a:ext uri="{FF2B5EF4-FFF2-40B4-BE49-F238E27FC236}">
                  <a16:creationId xmlns:a16="http://schemas.microsoft.com/office/drawing/2014/main" id="{ED7EAFDD-DBF9-5B42-A711-DBDC884540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5975" y="1775355"/>
              <a:ext cx="568113" cy="559505"/>
            </a:xfrm>
            <a:prstGeom prst="rect">
              <a:avLst/>
            </a:prstGeom>
          </p:spPr>
        </p:pic>
        <p:pic>
          <p:nvPicPr>
            <p:cNvPr id="60" name="Picture 59" descr="Icon&#10;&#10;Description automatically generated">
              <a:extLst>
                <a:ext uri="{FF2B5EF4-FFF2-40B4-BE49-F238E27FC236}">
                  <a16:creationId xmlns:a16="http://schemas.microsoft.com/office/drawing/2014/main" id="{87EA03A4-6C78-1143-93E8-E88758A7E8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5975" y="2344027"/>
              <a:ext cx="568113" cy="559505"/>
            </a:xfrm>
            <a:prstGeom prst="rect">
              <a:avLst/>
            </a:prstGeom>
          </p:spPr>
        </p:pic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C31E3BF2-558D-B045-B2E7-4D2EAE3B31D4}"/>
                </a:ext>
              </a:extLst>
            </p:cNvPr>
            <p:cNvCxnSpPr>
              <a:cxnSpLocks/>
              <a:stCxn id="70" idx="6"/>
              <a:endCxn id="59" idx="1"/>
            </p:cNvCxnSpPr>
            <p:nvPr/>
          </p:nvCxnSpPr>
          <p:spPr>
            <a:xfrm flipV="1">
              <a:off x="5295934" y="2055108"/>
              <a:ext cx="800041" cy="29155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BD808D03-9539-7546-82E6-4FB2C7702268}"/>
                </a:ext>
              </a:extLst>
            </p:cNvPr>
            <p:cNvCxnSpPr>
              <a:cxnSpLocks/>
              <a:stCxn id="65" idx="3"/>
              <a:endCxn id="60" idx="1"/>
            </p:cNvCxnSpPr>
            <p:nvPr/>
          </p:nvCxnSpPr>
          <p:spPr>
            <a:xfrm>
              <a:off x="5319360" y="2405920"/>
              <a:ext cx="776615" cy="2178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0F5D99F9-6778-0742-9705-51EF4B9C1CD8}"/>
                </a:ext>
              </a:extLst>
            </p:cNvPr>
            <p:cNvSpPr/>
            <p:nvPr/>
          </p:nvSpPr>
          <p:spPr>
            <a:xfrm>
              <a:off x="4164904" y="1703589"/>
              <a:ext cx="2818356" cy="132556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84FAEDB8-4108-7E4A-9E30-AE26EAA3D03E}"/>
                </a:ext>
              </a:extLst>
            </p:cNvPr>
            <p:cNvSpPr/>
            <p:nvPr/>
          </p:nvSpPr>
          <p:spPr>
            <a:xfrm>
              <a:off x="4242226" y="2608551"/>
              <a:ext cx="14109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Fused Block2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62FB54B4-6FC7-2D4C-8047-F1359179A692}"/>
              </a:ext>
            </a:extLst>
          </p:cNvPr>
          <p:cNvGrpSpPr/>
          <p:nvPr/>
        </p:nvGrpSpPr>
        <p:grpSpPr>
          <a:xfrm>
            <a:off x="4164904" y="4657026"/>
            <a:ext cx="2818356" cy="1325564"/>
            <a:chOff x="4164904" y="1703589"/>
            <a:chExt cx="2818356" cy="1325564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200B523C-A8E9-D24C-9A43-72C8A2EA31B2}"/>
                </a:ext>
              </a:extLst>
            </p:cNvPr>
            <p:cNvGrpSpPr/>
            <p:nvPr/>
          </p:nvGrpSpPr>
          <p:grpSpPr>
            <a:xfrm>
              <a:off x="4302282" y="2188458"/>
              <a:ext cx="1026073" cy="286279"/>
              <a:chOff x="1517803" y="5393737"/>
              <a:chExt cx="1026073" cy="286279"/>
            </a:xfrm>
          </p:grpSpPr>
          <p:sp>
            <p:nvSpPr>
              <p:cNvPr id="79" name="Rounded Rectangle 78">
                <a:extLst>
                  <a:ext uri="{FF2B5EF4-FFF2-40B4-BE49-F238E27FC236}">
                    <a16:creationId xmlns:a16="http://schemas.microsoft.com/office/drawing/2014/main" id="{43984232-91D7-684C-9555-D48DFB0DBB99}"/>
                  </a:ext>
                </a:extLst>
              </p:cNvPr>
              <p:cNvSpPr/>
              <p:nvPr/>
            </p:nvSpPr>
            <p:spPr>
              <a:xfrm>
                <a:off x="1526796" y="5542382"/>
                <a:ext cx="1008085" cy="137634"/>
              </a:xfrm>
              <a:prstGeom prst="roundRect">
                <a:avLst>
                  <a:gd name="adj" fmla="val 1666"/>
                </a:avLst>
              </a:prstGeom>
              <a:pattFill prst="wdUpDiag">
                <a:fgClr>
                  <a:schemeClr val="accent3">
                    <a:lumMod val="20000"/>
                    <a:lumOff val="80000"/>
                  </a:schemeClr>
                </a:fgClr>
                <a:bgClr>
                  <a:schemeClr val="bg1"/>
                </a:bgClr>
              </a:patt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4F797442-E49A-134E-9BEF-1727BCBE94E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30814" y="5551947"/>
                <a:ext cx="0" cy="128069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8D0A44E8-68FF-9D41-8CE6-3C17E22738E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32295" y="5551947"/>
                <a:ext cx="0" cy="128069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667803F0-099F-074A-8AF5-98A0F3FDB23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33282" y="5551947"/>
                <a:ext cx="0" cy="128069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120E0470-BDF6-BC4A-B88D-2339C66E995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34254" y="5551947"/>
                <a:ext cx="0" cy="128069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Freeform 83">
                <a:extLst>
                  <a:ext uri="{FF2B5EF4-FFF2-40B4-BE49-F238E27FC236}">
                    <a16:creationId xmlns:a16="http://schemas.microsoft.com/office/drawing/2014/main" id="{730D44A7-F6C5-674B-87DA-29F913E84C75}"/>
                  </a:ext>
                </a:extLst>
              </p:cNvPr>
              <p:cNvSpPr/>
              <p:nvPr/>
            </p:nvSpPr>
            <p:spPr>
              <a:xfrm>
                <a:off x="1517803" y="5393737"/>
                <a:ext cx="1026073" cy="158209"/>
              </a:xfrm>
              <a:custGeom>
                <a:avLst/>
                <a:gdLst>
                  <a:gd name="connsiteX0" fmla="*/ 47672 w 1508760"/>
                  <a:gd name="connsiteY0" fmla="*/ 0 h 286029"/>
                  <a:gd name="connsiteX1" fmla="*/ 1461088 w 1508760"/>
                  <a:gd name="connsiteY1" fmla="*/ 0 h 286029"/>
                  <a:gd name="connsiteX2" fmla="*/ 1508760 w 1508760"/>
                  <a:gd name="connsiteY2" fmla="*/ 47672 h 286029"/>
                  <a:gd name="connsiteX3" fmla="*/ 1508760 w 1508760"/>
                  <a:gd name="connsiteY3" fmla="*/ 128763 h 286029"/>
                  <a:gd name="connsiteX4" fmla="*/ 1508760 w 1508760"/>
                  <a:gd name="connsiteY4" fmla="*/ 238357 h 286029"/>
                  <a:gd name="connsiteX5" fmla="*/ 1508760 w 1508760"/>
                  <a:gd name="connsiteY5" fmla="*/ 286029 h 286029"/>
                  <a:gd name="connsiteX6" fmla="*/ 1461088 w 1508760"/>
                  <a:gd name="connsiteY6" fmla="*/ 286029 h 286029"/>
                  <a:gd name="connsiteX7" fmla="*/ 47672 w 1508760"/>
                  <a:gd name="connsiteY7" fmla="*/ 286029 h 286029"/>
                  <a:gd name="connsiteX8" fmla="*/ 0 w 1508760"/>
                  <a:gd name="connsiteY8" fmla="*/ 286029 h 286029"/>
                  <a:gd name="connsiteX9" fmla="*/ 0 w 1508760"/>
                  <a:gd name="connsiteY9" fmla="*/ 238357 h 286029"/>
                  <a:gd name="connsiteX10" fmla="*/ 0 w 1508760"/>
                  <a:gd name="connsiteY10" fmla="*/ 128763 h 286029"/>
                  <a:gd name="connsiteX11" fmla="*/ 0 w 1508760"/>
                  <a:gd name="connsiteY11" fmla="*/ 47672 h 286029"/>
                  <a:gd name="connsiteX12" fmla="*/ 47672 w 1508760"/>
                  <a:gd name="connsiteY12" fmla="*/ 0 h 28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508760" h="286029">
                    <a:moveTo>
                      <a:pt x="47672" y="0"/>
                    </a:moveTo>
                    <a:lnTo>
                      <a:pt x="1461088" y="0"/>
                    </a:lnTo>
                    <a:cubicBezTo>
                      <a:pt x="1487417" y="0"/>
                      <a:pt x="1508760" y="21343"/>
                      <a:pt x="1508760" y="47672"/>
                    </a:cubicBezTo>
                    <a:lnTo>
                      <a:pt x="1508760" y="128763"/>
                    </a:lnTo>
                    <a:lnTo>
                      <a:pt x="1508760" y="238357"/>
                    </a:lnTo>
                    <a:lnTo>
                      <a:pt x="1508760" y="286029"/>
                    </a:lnTo>
                    <a:lnTo>
                      <a:pt x="1461088" y="286029"/>
                    </a:lnTo>
                    <a:lnTo>
                      <a:pt x="47672" y="286029"/>
                    </a:lnTo>
                    <a:lnTo>
                      <a:pt x="0" y="286029"/>
                    </a:lnTo>
                    <a:lnTo>
                      <a:pt x="0" y="238357"/>
                    </a:lnTo>
                    <a:lnTo>
                      <a:pt x="0" y="128763"/>
                    </a:lnTo>
                    <a:lnTo>
                      <a:pt x="0" y="47672"/>
                    </a:lnTo>
                    <a:cubicBezTo>
                      <a:pt x="0" y="21343"/>
                      <a:pt x="21343" y="0"/>
                      <a:pt x="47672" y="0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pic>
          <p:nvPicPr>
            <p:cNvPr id="73" name="Picture 72" descr="Icon&#10;&#10;Description automatically generated">
              <a:extLst>
                <a:ext uri="{FF2B5EF4-FFF2-40B4-BE49-F238E27FC236}">
                  <a16:creationId xmlns:a16="http://schemas.microsoft.com/office/drawing/2014/main" id="{17E18127-0E1E-4D48-88AD-F123B078FF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5975" y="1775355"/>
              <a:ext cx="568113" cy="559505"/>
            </a:xfrm>
            <a:prstGeom prst="rect">
              <a:avLst/>
            </a:prstGeom>
          </p:spPr>
        </p:pic>
        <p:pic>
          <p:nvPicPr>
            <p:cNvPr id="74" name="Picture 73" descr="Icon&#10;&#10;Description automatically generated">
              <a:extLst>
                <a:ext uri="{FF2B5EF4-FFF2-40B4-BE49-F238E27FC236}">
                  <a16:creationId xmlns:a16="http://schemas.microsoft.com/office/drawing/2014/main" id="{2C274BC8-39F3-004A-B480-446008A661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5975" y="2344027"/>
              <a:ext cx="568113" cy="559505"/>
            </a:xfrm>
            <a:prstGeom prst="rect">
              <a:avLst/>
            </a:prstGeom>
          </p:spPr>
        </p:pic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50CB0A8A-C157-F845-A037-0E00C25D66F6}"/>
                </a:ext>
              </a:extLst>
            </p:cNvPr>
            <p:cNvCxnSpPr>
              <a:cxnSpLocks/>
              <a:stCxn id="84" idx="6"/>
              <a:endCxn id="73" idx="1"/>
            </p:cNvCxnSpPr>
            <p:nvPr/>
          </p:nvCxnSpPr>
          <p:spPr>
            <a:xfrm flipV="1">
              <a:off x="5295934" y="2055108"/>
              <a:ext cx="800041" cy="29155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60DE3237-8993-D043-8BD3-EA881239DF5C}"/>
                </a:ext>
              </a:extLst>
            </p:cNvPr>
            <p:cNvCxnSpPr>
              <a:cxnSpLocks/>
              <a:stCxn id="79" idx="3"/>
              <a:endCxn id="74" idx="1"/>
            </p:cNvCxnSpPr>
            <p:nvPr/>
          </p:nvCxnSpPr>
          <p:spPr>
            <a:xfrm>
              <a:off x="5319360" y="2405920"/>
              <a:ext cx="776615" cy="2178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ounded Rectangle 76">
              <a:extLst>
                <a:ext uri="{FF2B5EF4-FFF2-40B4-BE49-F238E27FC236}">
                  <a16:creationId xmlns:a16="http://schemas.microsoft.com/office/drawing/2014/main" id="{C2ECC619-1305-354C-8590-97286837F77E}"/>
                </a:ext>
              </a:extLst>
            </p:cNvPr>
            <p:cNvSpPr/>
            <p:nvPr/>
          </p:nvSpPr>
          <p:spPr>
            <a:xfrm>
              <a:off x="4164904" y="1703589"/>
              <a:ext cx="2818356" cy="132556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070C4544-49ED-BD44-AA2E-263D9B973044}"/>
                </a:ext>
              </a:extLst>
            </p:cNvPr>
            <p:cNvSpPr/>
            <p:nvPr/>
          </p:nvSpPr>
          <p:spPr>
            <a:xfrm>
              <a:off x="4242226" y="2608551"/>
              <a:ext cx="14109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Fused Block3</a:t>
              </a:r>
            </a:p>
          </p:txBody>
        </p:sp>
      </p:grp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B5F1B698-9F3A-A944-BD26-E9F8DD371E98}"/>
              </a:ext>
            </a:extLst>
          </p:cNvPr>
          <p:cNvCxnSpPr>
            <a:cxnSpLocks/>
            <a:stCxn id="46" idx="6"/>
            <a:endCxn id="63" idx="1"/>
          </p:cNvCxnSpPr>
          <p:nvPr/>
        </p:nvCxnSpPr>
        <p:spPr>
          <a:xfrm>
            <a:off x="2352479" y="3818236"/>
            <a:ext cx="1812425" cy="2234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001338B3-BA93-F34B-B83D-B1A82A22EE29}"/>
              </a:ext>
            </a:extLst>
          </p:cNvPr>
          <p:cNvCxnSpPr>
            <a:cxnSpLocks/>
            <a:stCxn id="46" idx="6"/>
            <a:endCxn id="77" idx="1"/>
          </p:cNvCxnSpPr>
          <p:nvPr/>
        </p:nvCxnSpPr>
        <p:spPr>
          <a:xfrm>
            <a:off x="2352479" y="3818236"/>
            <a:ext cx="1812425" cy="1501572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B82D2697-8C2B-8646-A62E-2FEA21C97A81}"/>
              </a:ext>
            </a:extLst>
          </p:cNvPr>
          <p:cNvSpPr txBox="1"/>
          <p:nvPr/>
        </p:nvSpPr>
        <p:spPr>
          <a:xfrm>
            <a:off x="3204203" y="3449234"/>
            <a:ext cx="12022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i="1" dirty="0"/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2136729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B29D7-2E1D-D54D-B3D0-A6282D0C7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Retrieval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3C643-233D-EB44-8FA6-950850CD9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554320"/>
          </a:xfrm>
        </p:spPr>
        <p:txBody>
          <a:bodyPr/>
          <a:lstStyle/>
          <a:p>
            <a:r>
              <a:rPr lang="en-US" dirty="0"/>
              <a:t>Query Complexity [Top-K Blocks]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DB99CCF-D490-5D47-800D-F36931426606}"/>
                  </a:ext>
                </a:extLst>
              </p:cNvPr>
              <p:cNvSpPr txBox="1"/>
              <p:nvPr/>
            </p:nvSpPr>
            <p:spPr>
              <a:xfrm>
                <a:off x="1597403" y="2921088"/>
                <a:ext cx="422720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Q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+</a:t>
                </a:r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𝐶𝑜𝑛𝑠𝑡𝑎𝑛𝑡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𝐾𝑄</m:t>
                    </m:r>
                    <m: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DB99CCF-D490-5D47-800D-F369314266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7403" y="2921088"/>
                <a:ext cx="4227200" cy="369332"/>
              </a:xfrm>
              <a:prstGeom prst="rect">
                <a:avLst/>
              </a:prstGeom>
              <a:blipFill>
                <a:blip r:embed="rId2"/>
                <a:stretch>
                  <a:fillRect l="-2395" t="-19355" b="-451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5E9DBDB-5983-0D44-98AC-476F60939078}"/>
              </a:ext>
            </a:extLst>
          </p:cNvPr>
          <p:cNvSpPr txBox="1">
            <a:spLocks/>
          </p:cNvSpPr>
          <p:nvPr/>
        </p:nvSpPr>
        <p:spPr>
          <a:xfrm>
            <a:off x="628650" y="4200896"/>
            <a:ext cx="7886700" cy="554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Encode Complexity [Top-K Blocks]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AE75AC9-0596-3540-B5E4-3CE62C23E049}"/>
                  </a:ext>
                </a:extLst>
              </p:cNvPr>
              <p:cNvSpPr txBox="1"/>
              <p:nvPr/>
            </p:nvSpPr>
            <p:spPr>
              <a:xfrm>
                <a:off x="1597402" y="5296360"/>
                <a:ext cx="364702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𝒪</m:t>
                      </m:r>
                      <m: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Q</m:t>
                      </m:r>
                      <m: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sz="2400" dirty="0"/>
                        <m:t> +</m:t>
                      </m:r>
                      <m:r>
                        <m:rPr>
                          <m:nor/>
                        </m:rPr>
                        <a:rPr lang="en-US" sz="2400" dirty="0"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𝐶𝑜𝑛𝑠𝑡𝑎𝑛𝑡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 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𝒪</m:t>
                      </m:r>
                      <m: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𝐾𝑄</m:t>
                      </m:r>
                      <m: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AE75AC9-0596-3540-B5E4-3CE62C23E0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7402" y="5296360"/>
                <a:ext cx="3647024" cy="369332"/>
              </a:xfrm>
              <a:prstGeom prst="rect">
                <a:avLst/>
              </a:prstGeom>
              <a:blipFill>
                <a:blip r:embed="rId3"/>
                <a:stretch>
                  <a:fillRect l="-1736" t="-24138" r="-2778" b="-448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86362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07159-C5E0-A746-854B-E82229E4D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[Single-Block Reader]</a:t>
            </a: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CC7008BC-D694-9246-A39A-FDABB54B4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4685" y="2173752"/>
            <a:ext cx="568113" cy="559505"/>
          </a:xfrm>
          <a:prstGeom prst="rect">
            <a:avLst/>
          </a:prstGeom>
        </p:spPr>
      </p:pic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4BA2FAB5-A408-0C4A-A0C7-A89165C20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9107" y="2173838"/>
            <a:ext cx="568113" cy="559505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8468A6F1-A951-AD45-94D9-913990493007}"/>
              </a:ext>
            </a:extLst>
          </p:cNvPr>
          <p:cNvGrpSpPr/>
          <p:nvPr/>
        </p:nvGrpSpPr>
        <p:grpSpPr>
          <a:xfrm>
            <a:off x="663375" y="2299076"/>
            <a:ext cx="1026073" cy="286279"/>
            <a:chOff x="1517803" y="5393737"/>
            <a:chExt cx="1026073" cy="286279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535E08B9-2612-BE44-A4D7-79FFB5202A7F}"/>
                </a:ext>
              </a:extLst>
            </p:cNvPr>
            <p:cNvSpPr/>
            <p:nvPr/>
          </p:nvSpPr>
          <p:spPr>
            <a:xfrm>
              <a:off x="1526796" y="5542382"/>
              <a:ext cx="1008085" cy="137634"/>
            </a:xfrm>
            <a:prstGeom prst="roundRect">
              <a:avLst>
                <a:gd name="adj" fmla="val 1666"/>
              </a:avLst>
            </a:prstGeom>
            <a:pattFill prst="wdUpDiag">
              <a:fgClr>
                <a:schemeClr val="accent3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AE16E77-51DE-B24E-80A7-77A3E8FA53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30814" y="5551947"/>
              <a:ext cx="0" cy="128069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1D13DC6-C16F-724C-9539-064E1DA3B4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32295" y="5551947"/>
              <a:ext cx="0" cy="128069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B75108C-56B1-004B-9E42-ABC78A6E0A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33282" y="5551947"/>
              <a:ext cx="0" cy="128069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F82695F-A2C6-E548-8025-ECF2E64F4F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4254" y="5551947"/>
              <a:ext cx="0" cy="128069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BEDABBD4-9D40-8D4F-82D2-125A53B1D489}"/>
                </a:ext>
              </a:extLst>
            </p:cNvPr>
            <p:cNvSpPr/>
            <p:nvPr/>
          </p:nvSpPr>
          <p:spPr>
            <a:xfrm>
              <a:off x="1517803" y="5393737"/>
              <a:ext cx="1026073" cy="158209"/>
            </a:xfrm>
            <a:custGeom>
              <a:avLst/>
              <a:gdLst>
                <a:gd name="connsiteX0" fmla="*/ 47672 w 1508760"/>
                <a:gd name="connsiteY0" fmla="*/ 0 h 286029"/>
                <a:gd name="connsiteX1" fmla="*/ 1461088 w 1508760"/>
                <a:gd name="connsiteY1" fmla="*/ 0 h 286029"/>
                <a:gd name="connsiteX2" fmla="*/ 1508760 w 1508760"/>
                <a:gd name="connsiteY2" fmla="*/ 47672 h 286029"/>
                <a:gd name="connsiteX3" fmla="*/ 1508760 w 1508760"/>
                <a:gd name="connsiteY3" fmla="*/ 128763 h 286029"/>
                <a:gd name="connsiteX4" fmla="*/ 1508760 w 1508760"/>
                <a:gd name="connsiteY4" fmla="*/ 238357 h 286029"/>
                <a:gd name="connsiteX5" fmla="*/ 1508760 w 1508760"/>
                <a:gd name="connsiteY5" fmla="*/ 286029 h 286029"/>
                <a:gd name="connsiteX6" fmla="*/ 1461088 w 1508760"/>
                <a:gd name="connsiteY6" fmla="*/ 286029 h 286029"/>
                <a:gd name="connsiteX7" fmla="*/ 47672 w 1508760"/>
                <a:gd name="connsiteY7" fmla="*/ 286029 h 286029"/>
                <a:gd name="connsiteX8" fmla="*/ 0 w 1508760"/>
                <a:gd name="connsiteY8" fmla="*/ 286029 h 286029"/>
                <a:gd name="connsiteX9" fmla="*/ 0 w 1508760"/>
                <a:gd name="connsiteY9" fmla="*/ 238357 h 286029"/>
                <a:gd name="connsiteX10" fmla="*/ 0 w 1508760"/>
                <a:gd name="connsiteY10" fmla="*/ 128763 h 286029"/>
                <a:gd name="connsiteX11" fmla="*/ 0 w 1508760"/>
                <a:gd name="connsiteY11" fmla="*/ 47672 h 286029"/>
                <a:gd name="connsiteX12" fmla="*/ 47672 w 1508760"/>
                <a:gd name="connsiteY12" fmla="*/ 0 h 286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08760" h="286029">
                  <a:moveTo>
                    <a:pt x="47672" y="0"/>
                  </a:moveTo>
                  <a:lnTo>
                    <a:pt x="1461088" y="0"/>
                  </a:lnTo>
                  <a:cubicBezTo>
                    <a:pt x="1487417" y="0"/>
                    <a:pt x="1508760" y="21343"/>
                    <a:pt x="1508760" y="47672"/>
                  </a:cubicBezTo>
                  <a:lnTo>
                    <a:pt x="1508760" y="128763"/>
                  </a:lnTo>
                  <a:lnTo>
                    <a:pt x="1508760" y="238357"/>
                  </a:lnTo>
                  <a:lnTo>
                    <a:pt x="1508760" y="286029"/>
                  </a:lnTo>
                  <a:lnTo>
                    <a:pt x="1461088" y="286029"/>
                  </a:lnTo>
                  <a:lnTo>
                    <a:pt x="47672" y="286029"/>
                  </a:lnTo>
                  <a:lnTo>
                    <a:pt x="0" y="286029"/>
                  </a:lnTo>
                  <a:lnTo>
                    <a:pt x="0" y="238357"/>
                  </a:lnTo>
                  <a:lnTo>
                    <a:pt x="0" y="128763"/>
                  </a:lnTo>
                  <a:lnTo>
                    <a:pt x="0" y="47672"/>
                  </a:lnTo>
                  <a:cubicBezTo>
                    <a:pt x="0" y="21343"/>
                    <a:pt x="21343" y="0"/>
                    <a:pt x="47672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C76B3C2-2CD7-D642-A13A-0BD899CF5AD4}"/>
              </a:ext>
            </a:extLst>
          </p:cNvPr>
          <p:cNvCxnSpPr>
            <a:cxnSpLocks/>
            <a:stCxn id="12" idx="6"/>
            <a:endCxn id="4" idx="1"/>
          </p:cNvCxnSpPr>
          <p:nvPr/>
        </p:nvCxnSpPr>
        <p:spPr>
          <a:xfrm flipV="1">
            <a:off x="1657027" y="2453505"/>
            <a:ext cx="627658" cy="3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0E38490-02EC-5546-B933-14E5A18FF5E3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852798" y="2453505"/>
            <a:ext cx="786309" cy="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47B22BE-BDEB-1F4E-85D1-0301BF562639}"/>
              </a:ext>
            </a:extLst>
          </p:cNvPr>
          <p:cNvGrpSpPr/>
          <p:nvPr/>
        </p:nvGrpSpPr>
        <p:grpSpPr>
          <a:xfrm>
            <a:off x="663375" y="3282807"/>
            <a:ext cx="1026073" cy="286279"/>
            <a:chOff x="1517803" y="5393737"/>
            <a:chExt cx="1026073" cy="286279"/>
          </a:xfrm>
        </p:grpSpPr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EE56A640-36D1-3845-8552-61F0FF6F8866}"/>
                </a:ext>
              </a:extLst>
            </p:cNvPr>
            <p:cNvSpPr/>
            <p:nvPr/>
          </p:nvSpPr>
          <p:spPr>
            <a:xfrm>
              <a:off x="1526796" y="5542382"/>
              <a:ext cx="1008085" cy="137634"/>
            </a:xfrm>
            <a:prstGeom prst="roundRect">
              <a:avLst>
                <a:gd name="adj" fmla="val 1666"/>
              </a:avLst>
            </a:prstGeom>
            <a:pattFill prst="wdUpDiag">
              <a:fgClr>
                <a:schemeClr val="accent3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6977E67-E50F-7946-A580-35E0C0E685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30814" y="5551947"/>
              <a:ext cx="0" cy="128069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064D67A-4C7B-3F4B-AD73-5FF027A46A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32295" y="5551947"/>
              <a:ext cx="0" cy="128069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2CEA4A7-628B-3E4B-B208-CEC95ECA79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33282" y="5551947"/>
              <a:ext cx="0" cy="128069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9165A3F-A14C-E743-B7C6-DE6909C197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4254" y="5551947"/>
              <a:ext cx="0" cy="128069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879904FB-FF48-7144-A5B3-B1A6CF7A427A}"/>
                </a:ext>
              </a:extLst>
            </p:cNvPr>
            <p:cNvSpPr/>
            <p:nvPr/>
          </p:nvSpPr>
          <p:spPr>
            <a:xfrm>
              <a:off x="1517803" y="5393737"/>
              <a:ext cx="1026073" cy="158209"/>
            </a:xfrm>
            <a:custGeom>
              <a:avLst/>
              <a:gdLst>
                <a:gd name="connsiteX0" fmla="*/ 47672 w 1508760"/>
                <a:gd name="connsiteY0" fmla="*/ 0 h 286029"/>
                <a:gd name="connsiteX1" fmla="*/ 1461088 w 1508760"/>
                <a:gd name="connsiteY1" fmla="*/ 0 h 286029"/>
                <a:gd name="connsiteX2" fmla="*/ 1508760 w 1508760"/>
                <a:gd name="connsiteY2" fmla="*/ 47672 h 286029"/>
                <a:gd name="connsiteX3" fmla="*/ 1508760 w 1508760"/>
                <a:gd name="connsiteY3" fmla="*/ 128763 h 286029"/>
                <a:gd name="connsiteX4" fmla="*/ 1508760 w 1508760"/>
                <a:gd name="connsiteY4" fmla="*/ 238357 h 286029"/>
                <a:gd name="connsiteX5" fmla="*/ 1508760 w 1508760"/>
                <a:gd name="connsiteY5" fmla="*/ 286029 h 286029"/>
                <a:gd name="connsiteX6" fmla="*/ 1461088 w 1508760"/>
                <a:gd name="connsiteY6" fmla="*/ 286029 h 286029"/>
                <a:gd name="connsiteX7" fmla="*/ 47672 w 1508760"/>
                <a:gd name="connsiteY7" fmla="*/ 286029 h 286029"/>
                <a:gd name="connsiteX8" fmla="*/ 0 w 1508760"/>
                <a:gd name="connsiteY8" fmla="*/ 286029 h 286029"/>
                <a:gd name="connsiteX9" fmla="*/ 0 w 1508760"/>
                <a:gd name="connsiteY9" fmla="*/ 238357 h 286029"/>
                <a:gd name="connsiteX10" fmla="*/ 0 w 1508760"/>
                <a:gd name="connsiteY10" fmla="*/ 128763 h 286029"/>
                <a:gd name="connsiteX11" fmla="*/ 0 w 1508760"/>
                <a:gd name="connsiteY11" fmla="*/ 47672 h 286029"/>
                <a:gd name="connsiteX12" fmla="*/ 47672 w 1508760"/>
                <a:gd name="connsiteY12" fmla="*/ 0 h 286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08760" h="286029">
                  <a:moveTo>
                    <a:pt x="47672" y="0"/>
                  </a:moveTo>
                  <a:lnTo>
                    <a:pt x="1461088" y="0"/>
                  </a:lnTo>
                  <a:cubicBezTo>
                    <a:pt x="1487417" y="0"/>
                    <a:pt x="1508760" y="21343"/>
                    <a:pt x="1508760" y="47672"/>
                  </a:cubicBezTo>
                  <a:lnTo>
                    <a:pt x="1508760" y="128763"/>
                  </a:lnTo>
                  <a:lnTo>
                    <a:pt x="1508760" y="238357"/>
                  </a:lnTo>
                  <a:lnTo>
                    <a:pt x="1508760" y="286029"/>
                  </a:lnTo>
                  <a:lnTo>
                    <a:pt x="1461088" y="286029"/>
                  </a:lnTo>
                  <a:lnTo>
                    <a:pt x="47672" y="286029"/>
                  </a:lnTo>
                  <a:lnTo>
                    <a:pt x="0" y="286029"/>
                  </a:lnTo>
                  <a:lnTo>
                    <a:pt x="0" y="238357"/>
                  </a:lnTo>
                  <a:lnTo>
                    <a:pt x="0" y="128763"/>
                  </a:lnTo>
                  <a:lnTo>
                    <a:pt x="0" y="47672"/>
                  </a:lnTo>
                  <a:cubicBezTo>
                    <a:pt x="0" y="21343"/>
                    <a:pt x="21343" y="0"/>
                    <a:pt x="47672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26" name="Picture 25" descr="Icon&#10;&#10;Description automatically generated">
            <a:extLst>
              <a:ext uri="{FF2B5EF4-FFF2-40B4-BE49-F238E27FC236}">
                <a16:creationId xmlns:a16="http://schemas.microsoft.com/office/drawing/2014/main" id="{62B50926-BAAF-D144-9FAF-12C15E186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4685" y="3163389"/>
            <a:ext cx="568113" cy="559505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ADDCEFB9-AC8A-C043-8C1D-B0B2E2150E3F}"/>
              </a:ext>
            </a:extLst>
          </p:cNvPr>
          <p:cNvGrpSpPr/>
          <p:nvPr/>
        </p:nvGrpSpPr>
        <p:grpSpPr>
          <a:xfrm>
            <a:off x="3410127" y="3314085"/>
            <a:ext cx="1026073" cy="286279"/>
            <a:chOff x="1517803" y="5393737"/>
            <a:chExt cx="1026073" cy="286279"/>
          </a:xfrm>
        </p:grpSpPr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8893A4A0-5EFC-8745-B8AF-392DFC928345}"/>
                </a:ext>
              </a:extLst>
            </p:cNvPr>
            <p:cNvSpPr/>
            <p:nvPr/>
          </p:nvSpPr>
          <p:spPr>
            <a:xfrm>
              <a:off x="1526796" y="5542382"/>
              <a:ext cx="1008085" cy="137634"/>
            </a:xfrm>
            <a:prstGeom prst="roundRect">
              <a:avLst>
                <a:gd name="adj" fmla="val 1666"/>
              </a:avLst>
            </a:prstGeom>
            <a:pattFill prst="wdUpDiag">
              <a:fgClr>
                <a:schemeClr val="accent3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1D742CE-B92B-BB43-AAB3-B1D995ABF2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30814" y="5551947"/>
              <a:ext cx="0" cy="128069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8AF46BD-3069-2248-9AE1-E6B7054242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32295" y="5551947"/>
              <a:ext cx="0" cy="128069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7232EBB-722B-4641-A98A-796AF19B90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33282" y="5551947"/>
              <a:ext cx="0" cy="128069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EE4D29C-E8D8-E343-9879-2DB99FD6D6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4254" y="5551947"/>
              <a:ext cx="0" cy="128069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5E5E685C-F5B4-2742-AD6E-CDDEC42D93DB}"/>
                </a:ext>
              </a:extLst>
            </p:cNvPr>
            <p:cNvSpPr/>
            <p:nvPr/>
          </p:nvSpPr>
          <p:spPr>
            <a:xfrm>
              <a:off x="1517803" y="5393737"/>
              <a:ext cx="1026073" cy="158209"/>
            </a:xfrm>
            <a:custGeom>
              <a:avLst/>
              <a:gdLst>
                <a:gd name="connsiteX0" fmla="*/ 47672 w 1508760"/>
                <a:gd name="connsiteY0" fmla="*/ 0 h 286029"/>
                <a:gd name="connsiteX1" fmla="*/ 1461088 w 1508760"/>
                <a:gd name="connsiteY1" fmla="*/ 0 h 286029"/>
                <a:gd name="connsiteX2" fmla="*/ 1508760 w 1508760"/>
                <a:gd name="connsiteY2" fmla="*/ 47672 h 286029"/>
                <a:gd name="connsiteX3" fmla="*/ 1508760 w 1508760"/>
                <a:gd name="connsiteY3" fmla="*/ 128763 h 286029"/>
                <a:gd name="connsiteX4" fmla="*/ 1508760 w 1508760"/>
                <a:gd name="connsiteY4" fmla="*/ 238357 h 286029"/>
                <a:gd name="connsiteX5" fmla="*/ 1508760 w 1508760"/>
                <a:gd name="connsiteY5" fmla="*/ 286029 h 286029"/>
                <a:gd name="connsiteX6" fmla="*/ 1461088 w 1508760"/>
                <a:gd name="connsiteY6" fmla="*/ 286029 h 286029"/>
                <a:gd name="connsiteX7" fmla="*/ 47672 w 1508760"/>
                <a:gd name="connsiteY7" fmla="*/ 286029 h 286029"/>
                <a:gd name="connsiteX8" fmla="*/ 0 w 1508760"/>
                <a:gd name="connsiteY8" fmla="*/ 286029 h 286029"/>
                <a:gd name="connsiteX9" fmla="*/ 0 w 1508760"/>
                <a:gd name="connsiteY9" fmla="*/ 238357 h 286029"/>
                <a:gd name="connsiteX10" fmla="*/ 0 w 1508760"/>
                <a:gd name="connsiteY10" fmla="*/ 128763 h 286029"/>
                <a:gd name="connsiteX11" fmla="*/ 0 w 1508760"/>
                <a:gd name="connsiteY11" fmla="*/ 47672 h 286029"/>
                <a:gd name="connsiteX12" fmla="*/ 47672 w 1508760"/>
                <a:gd name="connsiteY12" fmla="*/ 0 h 286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08760" h="286029">
                  <a:moveTo>
                    <a:pt x="47672" y="0"/>
                  </a:moveTo>
                  <a:lnTo>
                    <a:pt x="1461088" y="0"/>
                  </a:lnTo>
                  <a:cubicBezTo>
                    <a:pt x="1487417" y="0"/>
                    <a:pt x="1508760" y="21343"/>
                    <a:pt x="1508760" y="47672"/>
                  </a:cubicBezTo>
                  <a:lnTo>
                    <a:pt x="1508760" y="128763"/>
                  </a:lnTo>
                  <a:lnTo>
                    <a:pt x="1508760" y="238357"/>
                  </a:lnTo>
                  <a:lnTo>
                    <a:pt x="1508760" y="286029"/>
                  </a:lnTo>
                  <a:lnTo>
                    <a:pt x="1461088" y="286029"/>
                  </a:lnTo>
                  <a:lnTo>
                    <a:pt x="47672" y="286029"/>
                  </a:lnTo>
                  <a:lnTo>
                    <a:pt x="0" y="286029"/>
                  </a:lnTo>
                  <a:lnTo>
                    <a:pt x="0" y="238357"/>
                  </a:lnTo>
                  <a:lnTo>
                    <a:pt x="0" y="128763"/>
                  </a:lnTo>
                  <a:lnTo>
                    <a:pt x="0" y="47672"/>
                  </a:lnTo>
                  <a:cubicBezTo>
                    <a:pt x="0" y="21343"/>
                    <a:pt x="21343" y="0"/>
                    <a:pt x="47672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BED8015-C21A-E54D-B9B1-19C7E43DD295}"/>
              </a:ext>
            </a:extLst>
          </p:cNvPr>
          <p:cNvCxnSpPr>
            <a:cxnSpLocks/>
            <a:stCxn id="25" idx="5"/>
            <a:endCxn id="26" idx="1"/>
          </p:cNvCxnSpPr>
          <p:nvPr/>
        </p:nvCxnSpPr>
        <p:spPr>
          <a:xfrm>
            <a:off x="1689448" y="3441016"/>
            <a:ext cx="595237" cy="21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F3DB257-524F-F547-BEBE-580507E65E10}"/>
              </a:ext>
            </a:extLst>
          </p:cNvPr>
          <p:cNvCxnSpPr>
            <a:cxnSpLocks/>
            <a:stCxn id="26" idx="3"/>
            <a:endCxn id="33" idx="9"/>
          </p:cNvCxnSpPr>
          <p:nvPr/>
        </p:nvCxnSpPr>
        <p:spPr>
          <a:xfrm>
            <a:off x="2852798" y="3443142"/>
            <a:ext cx="557329" cy="27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 descr="Icon&#10;&#10;Description automatically generated">
            <a:extLst>
              <a:ext uri="{FF2B5EF4-FFF2-40B4-BE49-F238E27FC236}">
                <a16:creationId xmlns:a16="http://schemas.microsoft.com/office/drawing/2014/main" id="{E80DF420-B586-674F-8229-8B869AED0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478" y="4073086"/>
            <a:ext cx="568113" cy="559505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CCB31E72-115A-8E4D-8C78-36200F58EC8A}"/>
              </a:ext>
            </a:extLst>
          </p:cNvPr>
          <p:cNvGrpSpPr/>
          <p:nvPr/>
        </p:nvGrpSpPr>
        <p:grpSpPr>
          <a:xfrm>
            <a:off x="2062291" y="4193826"/>
            <a:ext cx="1026073" cy="286279"/>
            <a:chOff x="1517803" y="5393737"/>
            <a:chExt cx="1026073" cy="286279"/>
          </a:xfrm>
        </p:grpSpPr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9B6B3319-3101-9946-95D1-BA7478EAFD0D}"/>
                </a:ext>
              </a:extLst>
            </p:cNvPr>
            <p:cNvSpPr/>
            <p:nvPr/>
          </p:nvSpPr>
          <p:spPr>
            <a:xfrm>
              <a:off x="1526796" y="5542382"/>
              <a:ext cx="1008085" cy="137634"/>
            </a:xfrm>
            <a:prstGeom prst="roundRect">
              <a:avLst>
                <a:gd name="adj" fmla="val 1666"/>
              </a:avLst>
            </a:prstGeom>
            <a:pattFill prst="wdUpDiag">
              <a:fgClr>
                <a:schemeClr val="accent3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B2FA7902-32B2-B248-84D8-75D31E6769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30814" y="5551947"/>
              <a:ext cx="0" cy="128069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6E1F956-3BFF-CE48-91BC-427662CB14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32295" y="5551947"/>
              <a:ext cx="0" cy="128069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57A4E35-942A-8149-9E3A-BD82A09EE4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33282" y="5551947"/>
              <a:ext cx="0" cy="128069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FEE54E7-2DB8-2148-B5FA-25901ACED8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4254" y="5551947"/>
              <a:ext cx="0" cy="128069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12B80EED-F4AB-124D-A6DF-C0C8FF33B65E}"/>
                </a:ext>
              </a:extLst>
            </p:cNvPr>
            <p:cNvSpPr/>
            <p:nvPr/>
          </p:nvSpPr>
          <p:spPr>
            <a:xfrm>
              <a:off x="1517803" y="5393737"/>
              <a:ext cx="1026073" cy="158209"/>
            </a:xfrm>
            <a:custGeom>
              <a:avLst/>
              <a:gdLst>
                <a:gd name="connsiteX0" fmla="*/ 47672 w 1508760"/>
                <a:gd name="connsiteY0" fmla="*/ 0 h 286029"/>
                <a:gd name="connsiteX1" fmla="*/ 1461088 w 1508760"/>
                <a:gd name="connsiteY1" fmla="*/ 0 h 286029"/>
                <a:gd name="connsiteX2" fmla="*/ 1508760 w 1508760"/>
                <a:gd name="connsiteY2" fmla="*/ 47672 h 286029"/>
                <a:gd name="connsiteX3" fmla="*/ 1508760 w 1508760"/>
                <a:gd name="connsiteY3" fmla="*/ 128763 h 286029"/>
                <a:gd name="connsiteX4" fmla="*/ 1508760 w 1508760"/>
                <a:gd name="connsiteY4" fmla="*/ 238357 h 286029"/>
                <a:gd name="connsiteX5" fmla="*/ 1508760 w 1508760"/>
                <a:gd name="connsiteY5" fmla="*/ 286029 h 286029"/>
                <a:gd name="connsiteX6" fmla="*/ 1461088 w 1508760"/>
                <a:gd name="connsiteY6" fmla="*/ 286029 h 286029"/>
                <a:gd name="connsiteX7" fmla="*/ 47672 w 1508760"/>
                <a:gd name="connsiteY7" fmla="*/ 286029 h 286029"/>
                <a:gd name="connsiteX8" fmla="*/ 0 w 1508760"/>
                <a:gd name="connsiteY8" fmla="*/ 286029 h 286029"/>
                <a:gd name="connsiteX9" fmla="*/ 0 w 1508760"/>
                <a:gd name="connsiteY9" fmla="*/ 238357 h 286029"/>
                <a:gd name="connsiteX10" fmla="*/ 0 w 1508760"/>
                <a:gd name="connsiteY10" fmla="*/ 128763 h 286029"/>
                <a:gd name="connsiteX11" fmla="*/ 0 w 1508760"/>
                <a:gd name="connsiteY11" fmla="*/ 47672 h 286029"/>
                <a:gd name="connsiteX12" fmla="*/ 47672 w 1508760"/>
                <a:gd name="connsiteY12" fmla="*/ 0 h 286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08760" h="286029">
                  <a:moveTo>
                    <a:pt x="47672" y="0"/>
                  </a:moveTo>
                  <a:lnTo>
                    <a:pt x="1461088" y="0"/>
                  </a:lnTo>
                  <a:cubicBezTo>
                    <a:pt x="1487417" y="0"/>
                    <a:pt x="1508760" y="21343"/>
                    <a:pt x="1508760" y="47672"/>
                  </a:cubicBezTo>
                  <a:lnTo>
                    <a:pt x="1508760" y="128763"/>
                  </a:lnTo>
                  <a:lnTo>
                    <a:pt x="1508760" y="238357"/>
                  </a:lnTo>
                  <a:lnTo>
                    <a:pt x="1508760" y="286029"/>
                  </a:lnTo>
                  <a:lnTo>
                    <a:pt x="1461088" y="286029"/>
                  </a:lnTo>
                  <a:lnTo>
                    <a:pt x="47672" y="286029"/>
                  </a:lnTo>
                  <a:lnTo>
                    <a:pt x="0" y="286029"/>
                  </a:lnTo>
                  <a:lnTo>
                    <a:pt x="0" y="238357"/>
                  </a:lnTo>
                  <a:lnTo>
                    <a:pt x="0" y="128763"/>
                  </a:lnTo>
                  <a:lnTo>
                    <a:pt x="0" y="47672"/>
                  </a:lnTo>
                  <a:cubicBezTo>
                    <a:pt x="0" y="21343"/>
                    <a:pt x="21343" y="0"/>
                    <a:pt x="47672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6A91967-07AA-9942-B4A1-D240D440FCAA}"/>
              </a:ext>
            </a:extLst>
          </p:cNvPr>
          <p:cNvGrpSpPr/>
          <p:nvPr/>
        </p:nvGrpSpPr>
        <p:grpSpPr>
          <a:xfrm>
            <a:off x="3410127" y="4191315"/>
            <a:ext cx="1026073" cy="286279"/>
            <a:chOff x="1517803" y="5393737"/>
            <a:chExt cx="1026073" cy="286279"/>
          </a:xfrm>
        </p:grpSpPr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6C20E52F-5D1F-C24D-99DC-DE6459A1F81F}"/>
                </a:ext>
              </a:extLst>
            </p:cNvPr>
            <p:cNvSpPr/>
            <p:nvPr/>
          </p:nvSpPr>
          <p:spPr>
            <a:xfrm>
              <a:off x="1526796" y="5542382"/>
              <a:ext cx="1008085" cy="137634"/>
            </a:xfrm>
            <a:prstGeom prst="roundRect">
              <a:avLst>
                <a:gd name="adj" fmla="val 1666"/>
              </a:avLst>
            </a:prstGeom>
            <a:pattFill prst="wdUpDiag">
              <a:fgClr>
                <a:schemeClr val="accent3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B335F1E-F554-A24B-8CE0-FA5C163A95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30814" y="5551947"/>
              <a:ext cx="0" cy="128069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9040AAC-3380-F343-8117-5849AB44C6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32295" y="5551947"/>
              <a:ext cx="0" cy="128069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A4810262-E363-8444-BE7D-57E26276B5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33282" y="5551947"/>
              <a:ext cx="0" cy="128069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1BD94D0-CC2E-504E-8BDA-5C11945AD1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4254" y="5551947"/>
              <a:ext cx="0" cy="128069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F93BCB07-E7CA-154E-8CEE-B488916866EF}"/>
                </a:ext>
              </a:extLst>
            </p:cNvPr>
            <p:cNvSpPr/>
            <p:nvPr/>
          </p:nvSpPr>
          <p:spPr>
            <a:xfrm>
              <a:off x="1517803" y="5393737"/>
              <a:ext cx="1026073" cy="158209"/>
            </a:xfrm>
            <a:custGeom>
              <a:avLst/>
              <a:gdLst>
                <a:gd name="connsiteX0" fmla="*/ 47672 w 1508760"/>
                <a:gd name="connsiteY0" fmla="*/ 0 h 286029"/>
                <a:gd name="connsiteX1" fmla="*/ 1461088 w 1508760"/>
                <a:gd name="connsiteY1" fmla="*/ 0 h 286029"/>
                <a:gd name="connsiteX2" fmla="*/ 1508760 w 1508760"/>
                <a:gd name="connsiteY2" fmla="*/ 47672 h 286029"/>
                <a:gd name="connsiteX3" fmla="*/ 1508760 w 1508760"/>
                <a:gd name="connsiteY3" fmla="*/ 128763 h 286029"/>
                <a:gd name="connsiteX4" fmla="*/ 1508760 w 1508760"/>
                <a:gd name="connsiteY4" fmla="*/ 238357 h 286029"/>
                <a:gd name="connsiteX5" fmla="*/ 1508760 w 1508760"/>
                <a:gd name="connsiteY5" fmla="*/ 286029 h 286029"/>
                <a:gd name="connsiteX6" fmla="*/ 1461088 w 1508760"/>
                <a:gd name="connsiteY6" fmla="*/ 286029 h 286029"/>
                <a:gd name="connsiteX7" fmla="*/ 47672 w 1508760"/>
                <a:gd name="connsiteY7" fmla="*/ 286029 h 286029"/>
                <a:gd name="connsiteX8" fmla="*/ 0 w 1508760"/>
                <a:gd name="connsiteY8" fmla="*/ 286029 h 286029"/>
                <a:gd name="connsiteX9" fmla="*/ 0 w 1508760"/>
                <a:gd name="connsiteY9" fmla="*/ 238357 h 286029"/>
                <a:gd name="connsiteX10" fmla="*/ 0 w 1508760"/>
                <a:gd name="connsiteY10" fmla="*/ 128763 h 286029"/>
                <a:gd name="connsiteX11" fmla="*/ 0 w 1508760"/>
                <a:gd name="connsiteY11" fmla="*/ 47672 h 286029"/>
                <a:gd name="connsiteX12" fmla="*/ 47672 w 1508760"/>
                <a:gd name="connsiteY12" fmla="*/ 0 h 286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08760" h="286029">
                  <a:moveTo>
                    <a:pt x="47672" y="0"/>
                  </a:moveTo>
                  <a:lnTo>
                    <a:pt x="1461088" y="0"/>
                  </a:lnTo>
                  <a:cubicBezTo>
                    <a:pt x="1487417" y="0"/>
                    <a:pt x="1508760" y="21343"/>
                    <a:pt x="1508760" y="47672"/>
                  </a:cubicBezTo>
                  <a:lnTo>
                    <a:pt x="1508760" y="128763"/>
                  </a:lnTo>
                  <a:lnTo>
                    <a:pt x="1508760" y="238357"/>
                  </a:lnTo>
                  <a:lnTo>
                    <a:pt x="1508760" y="286029"/>
                  </a:lnTo>
                  <a:lnTo>
                    <a:pt x="1461088" y="286029"/>
                  </a:lnTo>
                  <a:lnTo>
                    <a:pt x="47672" y="286029"/>
                  </a:lnTo>
                  <a:lnTo>
                    <a:pt x="0" y="286029"/>
                  </a:lnTo>
                  <a:lnTo>
                    <a:pt x="0" y="238357"/>
                  </a:lnTo>
                  <a:lnTo>
                    <a:pt x="0" y="128763"/>
                  </a:lnTo>
                  <a:lnTo>
                    <a:pt x="0" y="47672"/>
                  </a:lnTo>
                  <a:cubicBezTo>
                    <a:pt x="0" y="21343"/>
                    <a:pt x="21343" y="0"/>
                    <a:pt x="47672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55" name="Picture 54" descr="Icon&#10;&#10;Description automatically generated">
            <a:extLst>
              <a:ext uri="{FF2B5EF4-FFF2-40B4-BE49-F238E27FC236}">
                <a16:creationId xmlns:a16="http://schemas.microsoft.com/office/drawing/2014/main" id="{DE2A9D3D-F321-3F46-AE53-D0EC10E76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478" y="4957972"/>
            <a:ext cx="568113" cy="559505"/>
          </a:xfrm>
          <a:prstGeom prst="rect">
            <a:avLst/>
          </a:prstGeom>
        </p:spPr>
      </p:pic>
      <p:grpSp>
        <p:nvGrpSpPr>
          <p:cNvPr id="56" name="Group 55">
            <a:extLst>
              <a:ext uri="{FF2B5EF4-FFF2-40B4-BE49-F238E27FC236}">
                <a16:creationId xmlns:a16="http://schemas.microsoft.com/office/drawing/2014/main" id="{DCBAEC46-FF8C-2D4A-BDBD-EC0868704214}"/>
              </a:ext>
            </a:extLst>
          </p:cNvPr>
          <p:cNvGrpSpPr/>
          <p:nvPr/>
        </p:nvGrpSpPr>
        <p:grpSpPr>
          <a:xfrm>
            <a:off x="2071284" y="5083296"/>
            <a:ext cx="1026073" cy="286279"/>
            <a:chOff x="1517803" y="5393737"/>
            <a:chExt cx="1026073" cy="286279"/>
          </a:xfrm>
        </p:grpSpPr>
        <p:sp>
          <p:nvSpPr>
            <p:cNvPr id="57" name="Rounded Rectangle 56">
              <a:extLst>
                <a:ext uri="{FF2B5EF4-FFF2-40B4-BE49-F238E27FC236}">
                  <a16:creationId xmlns:a16="http://schemas.microsoft.com/office/drawing/2014/main" id="{8929B02F-A6BA-5C4C-A8DB-225DCECD47DB}"/>
                </a:ext>
              </a:extLst>
            </p:cNvPr>
            <p:cNvSpPr/>
            <p:nvPr/>
          </p:nvSpPr>
          <p:spPr>
            <a:xfrm>
              <a:off x="1526796" y="5542382"/>
              <a:ext cx="1008085" cy="137634"/>
            </a:xfrm>
            <a:prstGeom prst="roundRect">
              <a:avLst>
                <a:gd name="adj" fmla="val 1666"/>
              </a:avLst>
            </a:prstGeom>
            <a:pattFill prst="wdUpDiag">
              <a:fgClr>
                <a:schemeClr val="accent3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F5D7B78B-BA8A-1249-A240-EFC9D6CA66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30814" y="5551947"/>
              <a:ext cx="0" cy="128069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C0BA90BA-2E94-D445-9069-411AE2EA2C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32295" y="5551947"/>
              <a:ext cx="0" cy="128069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E65879CD-9C50-DA43-85C2-B054B4EB4D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33282" y="5551947"/>
              <a:ext cx="0" cy="128069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1021FB0-43FD-C544-83BA-CD8825AD4C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4254" y="5551947"/>
              <a:ext cx="0" cy="128069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C281388-ABAE-BF4C-8C9D-6896D48001CA}"/>
                </a:ext>
              </a:extLst>
            </p:cNvPr>
            <p:cNvSpPr/>
            <p:nvPr/>
          </p:nvSpPr>
          <p:spPr>
            <a:xfrm>
              <a:off x="1517803" y="5393737"/>
              <a:ext cx="1026073" cy="158209"/>
            </a:xfrm>
            <a:custGeom>
              <a:avLst/>
              <a:gdLst>
                <a:gd name="connsiteX0" fmla="*/ 47672 w 1508760"/>
                <a:gd name="connsiteY0" fmla="*/ 0 h 286029"/>
                <a:gd name="connsiteX1" fmla="*/ 1461088 w 1508760"/>
                <a:gd name="connsiteY1" fmla="*/ 0 h 286029"/>
                <a:gd name="connsiteX2" fmla="*/ 1508760 w 1508760"/>
                <a:gd name="connsiteY2" fmla="*/ 47672 h 286029"/>
                <a:gd name="connsiteX3" fmla="*/ 1508760 w 1508760"/>
                <a:gd name="connsiteY3" fmla="*/ 128763 h 286029"/>
                <a:gd name="connsiteX4" fmla="*/ 1508760 w 1508760"/>
                <a:gd name="connsiteY4" fmla="*/ 238357 h 286029"/>
                <a:gd name="connsiteX5" fmla="*/ 1508760 w 1508760"/>
                <a:gd name="connsiteY5" fmla="*/ 286029 h 286029"/>
                <a:gd name="connsiteX6" fmla="*/ 1461088 w 1508760"/>
                <a:gd name="connsiteY6" fmla="*/ 286029 h 286029"/>
                <a:gd name="connsiteX7" fmla="*/ 47672 w 1508760"/>
                <a:gd name="connsiteY7" fmla="*/ 286029 h 286029"/>
                <a:gd name="connsiteX8" fmla="*/ 0 w 1508760"/>
                <a:gd name="connsiteY8" fmla="*/ 286029 h 286029"/>
                <a:gd name="connsiteX9" fmla="*/ 0 w 1508760"/>
                <a:gd name="connsiteY9" fmla="*/ 238357 h 286029"/>
                <a:gd name="connsiteX10" fmla="*/ 0 w 1508760"/>
                <a:gd name="connsiteY10" fmla="*/ 128763 h 286029"/>
                <a:gd name="connsiteX11" fmla="*/ 0 w 1508760"/>
                <a:gd name="connsiteY11" fmla="*/ 47672 h 286029"/>
                <a:gd name="connsiteX12" fmla="*/ 47672 w 1508760"/>
                <a:gd name="connsiteY12" fmla="*/ 0 h 286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08760" h="286029">
                  <a:moveTo>
                    <a:pt x="47672" y="0"/>
                  </a:moveTo>
                  <a:lnTo>
                    <a:pt x="1461088" y="0"/>
                  </a:lnTo>
                  <a:cubicBezTo>
                    <a:pt x="1487417" y="0"/>
                    <a:pt x="1508760" y="21343"/>
                    <a:pt x="1508760" y="47672"/>
                  </a:cubicBezTo>
                  <a:lnTo>
                    <a:pt x="1508760" y="128763"/>
                  </a:lnTo>
                  <a:lnTo>
                    <a:pt x="1508760" y="238357"/>
                  </a:lnTo>
                  <a:lnTo>
                    <a:pt x="1508760" y="286029"/>
                  </a:lnTo>
                  <a:lnTo>
                    <a:pt x="1461088" y="286029"/>
                  </a:lnTo>
                  <a:lnTo>
                    <a:pt x="47672" y="286029"/>
                  </a:lnTo>
                  <a:lnTo>
                    <a:pt x="0" y="286029"/>
                  </a:lnTo>
                  <a:lnTo>
                    <a:pt x="0" y="238357"/>
                  </a:lnTo>
                  <a:lnTo>
                    <a:pt x="0" y="128763"/>
                  </a:lnTo>
                  <a:lnTo>
                    <a:pt x="0" y="47672"/>
                  </a:lnTo>
                  <a:cubicBezTo>
                    <a:pt x="0" y="21343"/>
                    <a:pt x="21343" y="0"/>
                    <a:pt x="47672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63" name="Picture 62" descr="Icon&#10;&#10;Description automatically generated">
            <a:extLst>
              <a:ext uri="{FF2B5EF4-FFF2-40B4-BE49-F238E27FC236}">
                <a16:creationId xmlns:a16="http://schemas.microsoft.com/office/drawing/2014/main" id="{C60F16CB-10AC-CF4C-9460-704C1849A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9107" y="4957972"/>
            <a:ext cx="568113" cy="559505"/>
          </a:xfrm>
          <a:prstGeom prst="rect">
            <a:avLst/>
          </a:prstGeom>
        </p:spPr>
      </p:pic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720E5D4-D997-B546-B919-F04F1F80CE52}"/>
              </a:ext>
            </a:extLst>
          </p:cNvPr>
          <p:cNvCxnSpPr>
            <a:cxnSpLocks/>
            <a:stCxn id="40" idx="3"/>
            <a:endCxn id="47" idx="8"/>
          </p:cNvCxnSpPr>
          <p:nvPr/>
        </p:nvCxnSpPr>
        <p:spPr>
          <a:xfrm flipV="1">
            <a:off x="1491591" y="4352035"/>
            <a:ext cx="570700" cy="8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86BE151-CE39-6F44-9907-BA65FA2A1E4E}"/>
              </a:ext>
            </a:extLst>
          </p:cNvPr>
          <p:cNvCxnSpPr>
            <a:cxnSpLocks/>
            <a:stCxn id="47" idx="5"/>
            <a:endCxn id="54" idx="8"/>
          </p:cNvCxnSpPr>
          <p:nvPr/>
        </p:nvCxnSpPr>
        <p:spPr>
          <a:xfrm flipV="1">
            <a:off x="3088364" y="4349524"/>
            <a:ext cx="321763" cy="25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54D204A-9D60-E347-982F-0D20DC5E9C66}"/>
              </a:ext>
            </a:extLst>
          </p:cNvPr>
          <p:cNvCxnSpPr>
            <a:cxnSpLocks/>
            <a:stCxn id="55" idx="3"/>
            <a:endCxn id="62" idx="7"/>
          </p:cNvCxnSpPr>
          <p:nvPr/>
        </p:nvCxnSpPr>
        <p:spPr>
          <a:xfrm>
            <a:off x="1491591" y="5237725"/>
            <a:ext cx="612114" cy="3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F61A843-B231-D945-9238-00A59330104B}"/>
              </a:ext>
            </a:extLst>
          </p:cNvPr>
          <p:cNvCxnSpPr>
            <a:cxnSpLocks/>
            <a:stCxn id="62" idx="5"/>
            <a:endCxn id="63" idx="1"/>
          </p:cNvCxnSpPr>
          <p:nvPr/>
        </p:nvCxnSpPr>
        <p:spPr>
          <a:xfrm flipV="1">
            <a:off x="3097357" y="5237725"/>
            <a:ext cx="541750" cy="3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E527C82C-90C7-7D42-8DCF-91AA25FDA9E2}"/>
              </a:ext>
            </a:extLst>
          </p:cNvPr>
          <p:cNvSpPr txBox="1"/>
          <p:nvPr/>
        </p:nvSpPr>
        <p:spPr>
          <a:xfrm>
            <a:off x="2062291" y="1829772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Chain-1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0DA75A9-16D0-A44F-96A4-71C8ECB825CE}"/>
              </a:ext>
            </a:extLst>
          </p:cNvPr>
          <p:cNvSpPr txBox="1"/>
          <p:nvPr/>
        </p:nvSpPr>
        <p:spPr>
          <a:xfrm>
            <a:off x="2071284" y="2824317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Chain-2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DBED455-484D-CB42-90F3-A49BDE824C24}"/>
              </a:ext>
            </a:extLst>
          </p:cNvPr>
          <p:cNvSpPr txBox="1"/>
          <p:nvPr/>
        </p:nvSpPr>
        <p:spPr>
          <a:xfrm>
            <a:off x="2061491" y="3817981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Chain-3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431A2E4-506E-A845-BAE4-8D77429A0720}"/>
              </a:ext>
            </a:extLst>
          </p:cNvPr>
          <p:cNvSpPr txBox="1"/>
          <p:nvPr/>
        </p:nvSpPr>
        <p:spPr>
          <a:xfrm>
            <a:off x="2103705" y="4713964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Chain-4</a:t>
            </a:r>
          </a:p>
        </p:txBody>
      </p:sp>
      <p:cxnSp>
        <p:nvCxnSpPr>
          <p:cNvPr id="82" name="Elbow Connector 81">
            <a:extLst>
              <a:ext uri="{FF2B5EF4-FFF2-40B4-BE49-F238E27FC236}">
                <a16:creationId xmlns:a16="http://schemas.microsoft.com/office/drawing/2014/main" id="{E04D6E7F-C2E3-054E-BC65-157975645C8E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4207220" y="2453591"/>
            <a:ext cx="925926" cy="1417310"/>
          </a:xfrm>
          <a:prstGeom prst="bentConnector3">
            <a:avLst>
              <a:gd name="adj1" fmla="val 62501"/>
            </a:avLst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>
            <a:extLst>
              <a:ext uri="{FF2B5EF4-FFF2-40B4-BE49-F238E27FC236}">
                <a16:creationId xmlns:a16="http://schemas.microsoft.com/office/drawing/2014/main" id="{B81FDDAD-E62B-2E4E-B78C-E85C803AA399}"/>
              </a:ext>
            </a:extLst>
          </p:cNvPr>
          <p:cNvCxnSpPr>
            <a:cxnSpLocks/>
            <a:stCxn id="63" idx="3"/>
          </p:cNvCxnSpPr>
          <p:nvPr/>
        </p:nvCxnSpPr>
        <p:spPr>
          <a:xfrm flipV="1">
            <a:off x="4207220" y="3870901"/>
            <a:ext cx="925926" cy="1366824"/>
          </a:xfrm>
          <a:prstGeom prst="bentConnector3">
            <a:avLst>
              <a:gd name="adj1" fmla="val 62501"/>
            </a:avLst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>
            <a:extLst>
              <a:ext uri="{FF2B5EF4-FFF2-40B4-BE49-F238E27FC236}">
                <a16:creationId xmlns:a16="http://schemas.microsoft.com/office/drawing/2014/main" id="{443FC80F-61E0-E448-A852-9187395FD8AD}"/>
              </a:ext>
            </a:extLst>
          </p:cNvPr>
          <p:cNvCxnSpPr>
            <a:cxnSpLocks/>
            <a:stCxn id="33" idx="5"/>
          </p:cNvCxnSpPr>
          <p:nvPr/>
        </p:nvCxnSpPr>
        <p:spPr>
          <a:xfrm>
            <a:off x="4436200" y="3472294"/>
            <a:ext cx="696946" cy="398607"/>
          </a:xfrm>
          <a:prstGeom prst="bentConnector3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>
            <a:extLst>
              <a:ext uri="{FF2B5EF4-FFF2-40B4-BE49-F238E27FC236}">
                <a16:creationId xmlns:a16="http://schemas.microsoft.com/office/drawing/2014/main" id="{75E3736F-4457-0941-8464-5204B6B5EE5F}"/>
              </a:ext>
            </a:extLst>
          </p:cNvPr>
          <p:cNvCxnSpPr>
            <a:cxnSpLocks/>
            <a:stCxn id="54" idx="5"/>
          </p:cNvCxnSpPr>
          <p:nvPr/>
        </p:nvCxnSpPr>
        <p:spPr>
          <a:xfrm flipV="1">
            <a:off x="4436200" y="3870901"/>
            <a:ext cx="696946" cy="478623"/>
          </a:xfrm>
          <a:prstGeom prst="bentConnector3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>
            <a:extLst>
              <a:ext uri="{FF2B5EF4-FFF2-40B4-BE49-F238E27FC236}">
                <a16:creationId xmlns:a16="http://schemas.microsoft.com/office/drawing/2014/main" id="{A31AB89C-3A42-E648-A0A9-0F075DA618E8}"/>
              </a:ext>
            </a:extLst>
          </p:cNvPr>
          <p:cNvSpPr/>
          <p:nvPr/>
        </p:nvSpPr>
        <p:spPr>
          <a:xfrm>
            <a:off x="5450356" y="4261051"/>
            <a:ext cx="258673" cy="20170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8854F4BE-8989-1440-BC8C-E0BDF93E596C}"/>
              </a:ext>
            </a:extLst>
          </p:cNvPr>
          <p:cNvSpPr/>
          <p:nvPr/>
        </p:nvSpPr>
        <p:spPr>
          <a:xfrm>
            <a:off x="5816475" y="4261051"/>
            <a:ext cx="258673" cy="20170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C916A001-D255-CC49-8E59-6B6A00FF993B}"/>
              </a:ext>
            </a:extLst>
          </p:cNvPr>
          <p:cNvSpPr/>
          <p:nvPr/>
        </p:nvSpPr>
        <p:spPr>
          <a:xfrm>
            <a:off x="6259790" y="4265054"/>
            <a:ext cx="258673" cy="20170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87994CEA-B3C8-4E49-BDBC-30F66FC02671}"/>
              </a:ext>
            </a:extLst>
          </p:cNvPr>
          <p:cNvSpPr/>
          <p:nvPr/>
        </p:nvSpPr>
        <p:spPr>
          <a:xfrm>
            <a:off x="6679817" y="4261051"/>
            <a:ext cx="258673" cy="20170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9D7D946E-DF23-B64F-8A93-168E733B53EC}"/>
              </a:ext>
            </a:extLst>
          </p:cNvPr>
          <p:cNvSpPr/>
          <p:nvPr/>
        </p:nvSpPr>
        <p:spPr>
          <a:xfrm>
            <a:off x="5450356" y="3810600"/>
            <a:ext cx="258673" cy="20170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6545C9E3-D578-6049-8CEA-0F467A0ACA5E}"/>
              </a:ext>
            </a:extLst>
          </p:cNvPr>
          <p:cNvSpPr/>
          <p:nvPr/>
        </p:nvSpPr>
        <p:spPr>
          <a:xfrm>
            <a:off x="5816475" y="3810600"/>
            <a:ext cx="258673" cy="20170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C4F7CAD5-F4A3-BB49-9E63-CA1B51393778}"/>
              </a:ext>
            </a:extLst>
          </p:cNvPr>
          <p:cNvSpPr/>
          <p:nvPr/>
        </p:nvSpPr>
        <p:spPr>
          <a:xfrm>
            <a:off x="6259790" y="3814603"/>
            <a:ext cx="258673" cy="20170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51DD6E29-70B0-D34D-8BD1-EF52458DA289}"/>
              </a:ext>
            </a:extLst>
          </p:cNvPr>
          <p:cNvSpPr/>
          <p:nvPr/>
        </p:nvSpPr>
        <p:spPr>
          <a:xfrm>
            <a:off x="6679817" y="3810600"/>
            <a:ext cx="258673" cy="20170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3A408F6C-6E01-CD4A-BFD6-D6318A7578A9}"/>
              </a:ext>
            </a:extLst>
          </p:cNvPr>
          <p:cNvSpPr/>
          <p:nvPr/>
        </p:nvSpPr>
        <p:spPr>
          <a:xfrm>
            <a:off x="5450356" y="3361737"/>
            <a:ext cx="258673" cy="20170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6BDF8AF0-1586-1548-B83E-527C5F7A2D94}"/>
              </a:ext>
            </a:extLst>
          </p:cNvPr>
          <p:cNvSpPr/>
          <p:nvPr/>
        </p:nvSpPr>
        <p:spPr>
          <a:xfrm>
            <a:off x="5816475" y="3361737"/>
            <a:ext cx="258673" cy="20170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3CFB3A2C-5290-B144-B817-ED6597D021ED}"/>
              </a:ext>
            </a:extLst>
          </p:cNvPr>
          <p:cNvSpPr/>
          <p:nvPr/>
        </p:nvSpPr>
        <p:spPr>
          <a:xfrm>
            <a:off x="6259790" y="3365740"/>
            <a:ext cx="258673" cy="20170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B2A33789-98DA-8F4F-A7B9-34DD352F43E7}"/>
              </a:ext>
            </a:extLst>
          </p:cNvPr>
          <p:cNvSpPr/>
          <p:nvPr/>
        </p:nvSpPr>
        <p:spPr>
          <a:xfrm>
            <a:off x="6679817" y="3361737"/>
            <a:ext cx="258673" cy="20170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88B7F553-A696-114D-902A-01611353B8F8}"/>
              </a:ext>
            </a:extLst>
          </p:cNvPr>
          <p:cNvCxnSpPr>
            <a:cxnSpLocks/>
            <a:stCxn id="112" idx="0"/>
            <a:endCxn id="117" idx="4"/>
          </p:cNvCxnSpPr>
          <p:nvPr/>
        </p:nvCxnSpPr>
        <p:spPr>
          <a:xfrm flipV="1">
            <a:off x="5579693" y="3563442"/>
            <a:ext cx="366119" cy="2471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8C60DB10-DC8A-CD40-AF28-01099F72C6DD}"/>
              </a:ext>
            </a:extLst>
          </p:cNvPr>
          <p:cNvCxnSpPr>
            <a:cxnSpLocks/>
            <a:stCxn id="112" idx="0"/>
            <a:endCxn id="116" idx="4"/>
          </p:cNvCxnSpPr>
          <p:nvPr/>
        </p:nvCxnSpPr>
        <p:spPr>
          <a:xfrm flipV="1">
            <a:off x="5579693" y="3563442"/>
            <a:ext cx="0" cy="2471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557AE9C1-9B89-FE4F-80C1-E28E3F9837FE}"/>
              </a:ext>
            </a:extLst>
          </p:cNvPr>
          <p:cNvCxnSpPr>
            <a:cxnSpLocks/>
            <a:stCxn id="113" idx="0"/>
            <a:endCxn id="116" idx="4"/>
          </p:cNvCxnSpPr>
          <p:nvPr/>
        </p:nvCxnSpPr>
        <p:spPr>
          <a:xfrm flipH="1" flipV="1">
            <a:off x="5579693" y="3563442"/>
            <a:ext cx="366119" cy="2471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A687654D-4C76-0648-8C80-88D6237D2777}"/>
              </a:ext>
            </a:extLst>
          </p:cNvPr>
          <p:cNvCxnSpPr>
            <a:cxnSpLocks/>
            <a:stCxn id="113" idx="0"/>
            <a:endCxn id="117" idx="4"/>
          </p:cNvCxnSpPr>
          <p:nvPr/>
        </p:nvCxnSpPr>
        <p:spPr>
          <a:xfrm flipV="1">
            <a:off x="5945812" y="3563442"/>
            <a:ext cx="0" cy="2471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76B4EADA-E72F-0944-9D31-703726394651}"/>
              </a:ext>
            </a:extLst>
          </p:cNvPr>
          <p:cNvCxnSpPr>
            <a:cxnSpLocks/>
            <a:stCxn id="114" idx="0"/>
            <a:endCxn id="119" idx="4"/>
          </p:cNvCxnSpPr>
          <p:nvPr/>
        </p:nvCxnSpPr>
        <p:spPr>
          <a:xfrm flipV="1">
            <a:off x="6389127" y="3563442"/>
            <a:ext cx="420027" cy="2511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F2FA8CE5-0E5F-C945-8788-DE7CB60E3711}"/>
              </a:ext>
            </a:extLst>
          </p:cNvPr>
          <p:cNvCxnSpPr>
            <a:cxnSpLocks/>
            <a:stCxn id="115" idx="0"/>
            <a:endCxn id="118" idx="4"/>
          </p:cNvCxnSpPr>
          <p:nvPr/>
        </p:nvCxnSpPr>
        <p:spPr>
          <a:xfrm flipH="1" flipV="1">
            <a:off x="6389127" y="3567445"/>
            <a:ext cx="420027" cy="2431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67065E19-1D17-DB4C-BC14-2B860BAF6FAF}"/>
              </a:ext>
            </a:extLst>
          </p:cNvPr>
          <p:cNvCxnSpPr>
            <a:cxnSpLocks/>
            <a:stCxn id="115" idx="0"/>
            <a:endCxn id="119" idx="4"/>
          </p:cNvCxnSpPr>
          <p:nvPr/>
        </p:nvCxnSpPr>
        <p:spPr>
          <a:xfrm flipV="1">
            <a:off x="6809154" y="3563442"/>
            <a:ext cx="0" cy="2471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DA5C02B7-5200-724C-9F23-BCD01B2F03A7}"/>
              </a:ext>
            </a:extLst>
          </p:cNvPr>
          <p:cNvCxnSpPr>
            <a:cxnSpLocks/>
            <a:stCxn id="114" idx="0"/>
            <a:endCxn id="118" idx="4"/>
          </p:cNvCxnSpPr>
          <p:nvPr/>
        </p:nvCxnSpPr>
        <p:spPr>
          <a:xfrm flipV="1">
            <a:off x="6389127" y="3567445"/>
            <a:ext cx="0" cy="2471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Oval 135">
            <a:extLst>
              <a:ext uri="{FF2B5EF4-FFF2-40B4-BE49-F238E27FC236}">
                <a16:creationId xmlns:a16="http://schemas.microsoft.com/office/drawing/2014/main" id="{59928C32-2359-764A-886B-6D9142B7DF59}"/>
              </a:ext>
            </a:extLst>
          </p:cNvPr>
          <p:cNvSpPr/>
          <p:nvPr/>
        </p:nvSpPr>
        <p:spPr>
          <a:xfrm>
            <a:off x="7151701" y="4259970"/>
            <a:ext cx="258673" cy="20170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E39E3150-6F21-C449-9BF2-398DECE5B34F}"/>
              </a:ext>
            </a:extLst>
          </p:cNvPr>
          <p:cNvSpPr/>
          <p:nvPr/>
        </p:nvSpPr>
        <p:spPr>
          <a:xfrm>
            <a:off x="7571728" y="4255967"/>
            <a:ext cx="258673" cy="20170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1EA826AD-0923-104A-B90D-A6BCB519CCE5}"/>
              </a:ext>
            </a:extLst>
          </p:cNvPr>
          <p:cNvSpPr/>
          <p:nvPr/>
        </p:nvSpPr>
        <p:spPr>
          <a:xfrm>
            <a:off x="7151701" y="3809519"/>
            <a:ext cx="258673" cy="20170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4F2A2BBD-AA13-554B-B327-600A84F79407}"/>
              </a:ext>
            </a:extLst>
          </p:cNvPr>
          <p:cNvSpPr/>
          <p:nvPr/>
        </p:nvSpPr>
        <p:spPr>
          <a:xfrm>
            <a:off x="7571728" y="3805516"/>
            <a:ext cx="258673" cy="20170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26EE2315-A05A-0A41-B015-60DB2178E11E}"/>
              </a:ext>
            </a:extLst>
          </p:cNvPr>
          <p:cNvSpPr/>
          <p:nvPr/>
        </p:nvSpPr>
        <p:spPr>
          <a:xfrm>
            <a:off x="7151701" y="3360656"/>
            <a:ext cx="258673" cy="20170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3E0C0F9A-7DE5-704D-AB7F-93E13336F6F8}"/>
              </a:ext>
            </a:extLst>
          </p:cNvPr>
          <p:cNvSpPr/>
          <p:nvPr/>
        </p:nvSpPr>
        <p:spPr>
          <a:xfrm>
            <a:off x="7571728" y="3356653"/>
            <a:ext cx="258673" cy="20170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A8EA214F-025D-D44C-92E5-8E4E1944D658}"/>
              </a:ext>
            </a:extLst>
          </p:cNvPr>
          <p:cNvCxnSpPr>
            <a:cxnSpLocks/>
            <a:stCxn id="138" idx="0"/>
            <a:endCxn id="141" idx="4"/>
          </p:cNvCxnSpPr>
          <p:nvPr/>
        </p:nvCxnSpPr>
        <p:spPr>
          <a:xfrm flipV="1">
            <a:off x="7281038" y="3558358"/>
            <a:ext cx="420027" cy="2511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A8B3CB21-5BDB-2643-8D90-F4DDEFA6F5B7}"/>
              </a:ext>
            </a:extLst>
          </p:cNvPr>
          <p:cNvCxnSpPr>
            <a:cxnSpLocks/>
            <a:stCxn id="139" idx="0"/>
            <a:endCxn id="140" idx="4"/>
          </p:cNvCxnSpPr>
          <p:nvPr/>
        </p:nvCxnSpPr>
        <p:spPr>
          <a:xfrm flipH="1" flipV="1">
            <a:off x="7281038" y="3562361"/>
            <a:ext cx="420027" cy="2431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3E3C18E2-1102-CA40-8902-E8459367FDC5}"/>
              </a:ext>
            </a:extLst>
          </p:cNvPr>
          <p:cNvCxnSpPr>
            <a:cxnSpLocks/>
            <a:stCxn id="139" idx="0"/>
            <a:endCxn id="141" idx="4"/>
          </p:cNvCxnSpPr>
          <p:nvPr/>
        </p:nvCxnSpPr>
        <p:spPr>
          <a:xfrm flipV="1">
            <a:off x="7701065" y="3558358"/>
            <a:ext cx="0" cy="2471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023A6F8A-5ECC-2A49-8483-365DC7F6A5A3}"/>
              </a:ext>
            </a:extLst>
          </p:cNvPr>
          <p:cNvCxnSpPr>
            <a:cxnSpLocks/>
            <a:stCxn id="138" idx="0"/>
            <a:endCxn id="140" idx="4"/>
          </p:cNvCxnSpPr>
          <p:nvPr/>
        </p:nvCxnSpPr>
        <p:spPr>
          <a:xfrm flipV="1">
            <a:off x="7281038" y="3562361"/>
            <a:ext cx="0" cy="2471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 149">
            <a:extLst>
              <a:ext uri="{FF2B5EF4-FFF2-40B4-BE49-F238E27FC236}">
                <a16:creationId xmlns:a16="http://schemas.microsoft.com/office/drawing/2014/main" id="{FF68F334-464B-8942-9BC8-83132C2296F8}"/>
              </a:ext>
            </a:extLst>
          </p:cNvPr>
          <p:cNvSpPr/>
          <p:nvPr/>
        </p:nvSpPr>
        <p:spPr>
          <a:xfrm>
            <a:off x="5143616" y="3136495"/>
            <a:ext cx="3071900" cy="151271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DA14956A-D124-0943-80DB-AB1447BB0B51}"/>
              </a:ext>
            </a:extLst>
          </p:cNvPr>
          <p:cNvSpPr txBox="1"/>
          <p:nvPr/>
        </p:nvSpPr>
        <p:spPr>
          <a:xfrm>
            <a:off x="5420791" y="4698864"/>
            <a:ext cx="2360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Full Transformer - BERT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D72C98BA-E75B-744F-808E-F24FC338DD1E}"/>
              </a:ext>
            </a:extLst>
          </p:cNvPr>
          <p:cNvSpPr txBox="1"/>
          <p:nvPr/>
        </p:nvSpPr>
        <p:spPr>
          <a:xfrm>
            <a:off x="6236175" y="2524091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Answer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7D50DB1A-9F6C-6946-86D6-D36E35B334CA}"/>
              </a:ext>
            </a:extLst>
          </p:cNvPr>
          <p:cNvCxnSpPr>
            <a:cxnSpLocks/>
            <a:stCxn id="112" idx="0"/>
            <a:endCxn id="118" idx="4"/>
          </p:cNvCxnSpPr>
          <p:nvPr/>
        </p:nvCxnSpPr>
        <p:spPr>
          <a:xfrm flipV="1">
            <a:off x="5579693" y="3567445"/>
            <a:ext cx="809434" cy="2431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9A57D8CA-C93F-2241-9488-EA6D11C41D51}"/>
              </a:ext>
            </a:extLst>
          </p:cNvPr>
          <p:cNvCxnSpPr>
            <a:cxnSpLocks/>
            <a:stCxn id="112" idx="0"/>
            <a:endCxn id="119" idx="4"/>
          </p:cNvCxnSpPr>
          <p:nvPr/>
        </p:nvCxnSpPr>
        <p:spPr>
          <a:xfrm flipV="1">
            <a:off x="5579693" y="3563442"/>
            <a:ext cx="1229461" cy="2471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D4BA90B8-839D-B540-8CAC-51547366DF2D}"/>
              </a:ext>
            </a:extLst>
          </p:cNvPr>
          <p:cNvCxnSpPr>
            <a:cxnSpLocks/>
            <a:stCxn id="112" idx="0"/>
            <a:endCxn id="140" idx="4"/>
          </p:cNvCxnSpPr>
          <p:nvPr/>
        </p:nvCxnSpPr>
        <p:spPr>
          <a:xfrm flipV="1">
            <a:off x="5579693" y="3562361"/>
            <a:ext cx="1701345" cy="2482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BFA572CB-F0F9-F648-953C-2434D408F30F}"/>
              </a:ext>
            </a:extLst>
          </p:cNvPr>
          <p:cNvCxnSpPr>
            <a:cxnSpLocks/>
            <a:stCxn id="112" idx="0"/>
            <a:endCxn id="141" idx="4"/>
          </p:cNvCxnSpPr>
          <p:nvPr/>
        </p:nvCxnSpPr>
        <p:spPr>
          <a:xfrm flipV="1">
            <a:off x="5579693" y="3558358"/>
            <a:ext cx="2121372" cy="2522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68FF2733-330D-E644-83FB-B141BBD9AE0D}"/>
              </a:ext>
            </a:extLst>
          </p:cNvPr>
          <p:cNvCxnSpPr>
            <a:cxnSpLocks/>
            <a:stCxn id="113" idx="0"/>
            <a:endCxn id="118" idx="4"/>
          </p:cNvCxnSpPr>
          <p:nvPr/>
        </p:nvCxnSpPr>
        <p:spPr>
          <a:xfrm flipV="1">
            <a:off x="5945812" y="3567445"/>
            <a:ext cx="443315" cy="2431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1306B0B9-3E9C-DA44-A521-DEFCF8125D4C}"/>
              </a:ext>
            </a:extLst>
          </p:cNvPr>
          <p:cNvCxnSpPr>
            <a:cxnSpLocks/>
            <a:stCxn id="113" idx="0"/>
            <a:endCxn id="119" idx="4"/>
          </p:cNvCxnSpPr>
          <p:nvPr/>
        </p:nvCxnSpPr>
        <p:spPr>
          <a:xfrm flipV="1">
            <a:off x="5945812" y="3563442"/>
            <a:ext cx="863342" cy="2471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487EADB2-D7C0-274C-B2B4-CE67A0F6916D}"/>
              </a:ext>
            </a:extLst>
          </p:cNvPr>
          <p:cNvCxnSpPr>
            <a:cxnSpLocks/>
            <a:stCxn id="113" idx="0"/>
            <a:endCxn id="140" idx="4"/>
          </p:cNvCxnSpPr>
          <p:nvPr/>
        </p:nvCxnSpPr>
        <p:spPr>
          <a:xfrm flipV="1">
            <a:off x="5945812" y="3562361"/>
            <a:ext cx="1335226" cy="2482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9610AF9F-DDFC-5544-BC94-37788BB59AB9}"/>
              </a:ext>
            </a:extLst>
          </p:cNvPr>
          <p:cNvCxnSpPr>
            <a:cxnSpLocks/>
            <a:stCxn id="114" idx="0"/>
            <a:endCxn id="117" idx="4"/>
          </p:cNvCxnSpPr>
          <p:nvPr/>
        </p:nvCxnSpPr>
        <p:spPr>
          <a:xfrm flipH="1" flipV="1">
            <a:off x="5945812" y="3563442"/>
            <a:ext cx="443315" cy="2511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790F65F9-CE9B-8B49-B544-6ADEFF12331A}"/>
              </a:ext>
            </a:extLst>
          </p:cNvPr>
          <p:cNvCxnSpPr>
            <a:cxnSpLocks/>
            <a:stCxn id="115" idx="0"/>
            <a:endCxn id="117" idx="4"/>
          </p:cNvCxnSpPr>
          <p:nvPr/>
        </p:nvCxnSpPr>
        <p:spPr>
          <a:xfrm flipH="1" flipV="1">
            <a:off x="5945812" y="3563442"/>
            <a:ext cx="863342" cy="2471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EB855034-D10C-E246-AA58-271F6016B145}"/>
              </a:ext>
            </a:extLst>
          </p:cNvPr>
          <p:cNvCxnSpPr>
            <a:cxnSpLocks/>
            <a:stCxn id="138" idx="0"/>
            <a:endCxn id="117" idx="4"/>
          </p:cNvCxnSpPr>
          <p:nvPr/>
        </p:nvCxnSpPr>
        <p:spPr>
          <a:xfrm flipH="1" flipV="1">
            <a:off x="5945812" y="3563442"/>
            <a:ext cx="1335226" cy="2460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570C247C-FA85-4B40-BB83-B29563A0989D}"/>
              </a:ext>
            </a:extLst>
          </p:cNvPr>
          <p:cNvCxnSpPr>
            <a:cxnSpLocks/>
            <a:stCxn id="138" idx="0"/>
            <a:endCxn id="118" idx="4"/>
          </p:cNvCxnSpPr>
          <p:nvPr/>
        </p:nvCxnSpPr>
        <p:spPr>
          <a:xfrm flipH="1" flipV="1">
            <a:off x="6389127" y="3567445"/>
            <a:ext cx="891911" cy="2420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ED716BD4-35EA-7C46-83EA-0F104888C4E1}"/>
              </a:ext>
            </a:extLst>
          </p:cNvPr>
          <p:cNvCxnSpPr>
            <a:cxnSpLocks/>
            <a:stCxn id="138" idx="0"/>
            <a:endCxn id="119" idx="4"/>
          </p:cNvCxnSpPr>
          <p:nvPr/>
        </p:nvCxnSpPr>
        <p:spPr>
          <a:xfrm flipH="1" flipV="1">
            <a:off x="6809154" y="3563442"/>
            <a:ext cx="471884" cy="2460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D811DB27-7641-0B47-B1F0-7DC3E949F9E4}"/>
              </a:ext>
            </a:extLst>
          </p:cNvPr>
          <p:cNvCxnSpPr>
            <a:cxnSpLocks/>
            <a:stCxn id="139" idx="0"/>
            <a:endCxn id="119" idx="4"/>
          </p:cNvCxnSpPr>
          <p:nvPr/>
        </p:nvCxnSpPr>
        <p:spPr>
          <a:xfrm flipH="1" flipV="1">
            <a:off x="6809154" y="3563442"/>
            <a:ext cx="891911" cy="2420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97BC76DC-BBDA-6F46-AFB4-5D6A0537F706}"/>
              </a:ext>
            </a:extLst>
          </p:cNvPr>
          <p:cNvCxnSpPr>
            <a:cxnSpLocks/>
            <a:stCxn id="115" idx="0"/>
            <a:endCxn id="140" idx="4"/>
          </p:cNvCxnSpPr>
          <p:nvPr/>
        </p:nvCxnSpPr>
        <p:spPr>
          <a:xfrm flipV="1">
            <a:off x="6809154" y="3562361"/>
            <a:ext cx="471884" cy="2482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5150B2C5-56B8-064A-A055-3AFA8360E345}"/>
              </a:ext>
            </a:extLst>
          </p:cNvPr>
          <p:cNvCxnSpPr>
            <a:cxnSpLocks/>
            <a:stCxn id="115" idx="0"/>
            <a:endCxn id="141" idx="4"/>
          </p:cNvCxnSpPr>
          <p:nvPr/>
        </p:nvCxnSpPr>
        <p:spPr>
          <a:xfrm flipV="1">
            <a:off x="6809154" y="3558358"/>
            <a:ext cx="891911" cy="2522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00A38103-5BB4-124F-9689-893BB460F506}"/>
              </a:ext>
            </a:extLst>
          </p:cNvPr>
          <p:cNvCxnSpPr>
            <a:cxnSpLocks/>
          </p:cNvCxnSpPr>
          <p:nvPr/>
        </p:nvCxnSpPr>
        <p:spPr>
          <a:xfrm flipV="1">
            <a:off x="5566697" y="4013893"/>
            <a:ext cx="366119" cy="2471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F261B127-48D4-1C41-8999-21EDA167F5AE}"/>
              </a:ext>
            </a:extLst>
          </p:cNvPr>
          <p:cNvCxnSpPr>
            <a:cxnSpLocks/>
          </p:cNvCxnSpPr>
          <p:nvPr/>
        </p:nvCxnSpPr>
        <p:spPr>
          <a:xfrm flipV="1">
            <a:off x="5566697" y="4013893"/>
            <a:ext cx="0" cy="2471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58FBB40C-6382-4041-880A-2D68CEE82D09}"/>
              </a:ext>
            </a:extLst>
          </p:cNvPr>
          <p:cNvCxnSpPr>
            <a:cxnSpLocks/>
          </p:cNvCxnSpPr>
          <p:nvPr/>
        </p:nvCxnSpPr>
        <p:spPr>
          <a:xfrm flipH="1" flipV="1">
            <a:off x="5566697" y="4013893"/>
            <a:ext cx="366119" cy="2471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BEF49084-4E76-364A-9910-7103A95F4E25}"/>
              </a:ext>
            </a:extLst>
          </p:cNvPr>
          <p:cNvCxnSpPr>
            <a:cxnSpLocks/>
          </p:cNvCxnSpPr>
          <p:nvPr/>
        </p:nvCxnSpPr>
        <p:spPr>
          <a:xfrm flipV="1">
            <a:off x="5932816" y="4013893"/>
            <a:ext cx="0" cy="2471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E045711A-A725-BC41-8B62-2B753B9BE648}"/>
              </a:ext>
            </a:extLst>
          </p:cNvPr>
          <p:cNvCxnSpPr>
            <a:cxnSpLocks/>
          </p:cNvCxnSpPr>
          <p:nvPr/>
        </p:nvCxnSpPr>
        <p:spPr>
          <a:xfrm flipV="1">
            <a:off x="6376131" y="4013893"/>
            <a:ext cx="420027" cy="2511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2D41A8D1-1083-1E41-87CE-D88D65DAB225}"/>
              </a:ext>
            </a:extLst>
          </p:cNvPr>
          <p:cNvCxnSpPr>
            <a:cxnSpLocks/>
          </p:cNvCxnSpPr>
          <p:nvPr/>
        </p:nvCxnSpPr>
        <p:spPr>
          <a:xfrm flipH="1" flipV="1">
            <a:off x="6376131" y="4017896"/>
            <a:ext cx="420027" cy="2431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BED713F1-7F4D-394A-9872-EBC3DFCAE851}"/>
              </a:ext>
            </a:extLst>
          </p:cNvPr>
          <p:cNvCxnSpPr>
            <a:cxnSpLocks/>
          </p:cNvCxnSpPr>
          <p:nvPr/>
        </p:nvCxnSpPr>
        <p:spPr>
          <a:xfrm flipV="1">
            <a:off x="6796158" y="4013893"/>
            <a:ext cx="0" cy="2471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35018C5F-CF80-774D-B8F6-25E6D31F306B}"/>
              </a:ext>
            </a:extLst>
          </p:cNvPr>
          <p:cNvCxnSpPr>
            <a:cxnSpLocks/>
          </p:cNvCxnSpPr>
          <p:nvPr/>
        </p:nvCxnSpPr>
        <p:spPr>
          <a:xfrm flipV="1">
            <a:off x="6376131" y="4017896"/>
            <a:ext cx="0" cy="2471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C2861B34-EC3F-954C-9E24-9765EE52BB66}"/>
              </a:ext>
            </a:extLst>
          </p:cNvPr>
          <p:cNvCxnSpPr>
            <a:cxnSpLocks/>
          </p:cNvCxnSpPr>
          <p:nvPr/>
        </p:nvCxnSpPr>
        <p:spPr>
          <a:xfrm flipV="1">
            <a:off x="7268042" y="4008809"/>
            <a:ext cx="420027" cy="2511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C65126DA-F25D-8944-90FA-FFA3FAAB85CB}"/>
              </a:ext>
            </a:extLst>
          </p:cNvPr>
          <p:cNvCxnSpPr>
            <a:cxnSpLocks/>
          </p:cNvCxnSpPr>
          <p:nvPr/>
        </p:nvCxnSpPr>
        <p:spPr>
          <a:xfrm flipH="1" flipV="1">
            <a:off x="7268042" y="4012812"/>
            <a:ext cx="420027" cy="2431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5A1DBF85-2795-5F45-9F1E-FFB2BA419DFC}"/>
              </a:ext>
            </a:extLst>
          </p:cNvPr>
          <p:cNvCxnSpPr>
            <a:cxnSpLocks/>
          </p:cNvCxnSpPr>
          <p:nvPr/>
        </p:nvCxnSpPr>
        <p:spPr>
          <a:xfrm flipV="1">
            <a:off x="7688069" y="4008809"/>
            <a:ext cx="0" cy="2471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8561ADC8-39B9-3243-B905-2C56B4A9FF3A}"/>
              </a:ext>
            </a:extLst>
          </p:cNvPr>
          <p:cNvCxnSpPr>
            <a:cxnSpLocks/>
          </p:cNvCxnSpPr>
          <p:nvPr/>
        </p:nvCxnSpPr>
        <p:spPr>
          <a:xfrm flipV="1">
            <a:off x="7268042" y="4012812"/>
            <a:ext cx="0" cy="2471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62E6F20E-02C8-A642-8E74-AA14D71B9DDB}"/>
              </a:ext>
            </a:extLst>
          </p:cNvPr>
          <p:cNvCxnSpPr>
            <a:cxnSpLocks/>
          </p:cNvCxnSpPr>
          <p:nvPr/>
        </p:nvCxnSpPr>
        <p:spPr>
          <a:xfrm flipV="1">
            <a:off x="5566697" y="4017896"/>
            <a:ext cx="809434" cy="2431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CDF8BC69-3F36-5946-BCD1-D2E3C8BFF015}"/>
              </a:ext>
            </a:extLst>
          </p:cNvPr>
          <p:cNvCxnSpPr>
            <a:cxnSpLocks/>
          </p:cNvCxnSpPr>
          <p:nvPr/>
        </p:nvCxnSpPr>
        <p:spPr>
          <a:xfrm flipV="1">
            <a:off x="5566697" y="4013893"/>
            <a:ext cx="1229461" cy="2471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13202D07-3EFC-5449-81CE-A5276AECC68B}"/>
              </a:ext>
            </a:extLst>
          </p:cNvPr>
          <p:cNvCxnSpPr>
            <a:cxnSpLocks/>
          </p:cNvCxnSpPr>
          <p:nvPr/>
        </p:nvCxnSpPr>
        <p:spPr>
          <a:xfrm flipV="1">
            <a:off x="5566697" y="4012812"/>
            <a:ext cx="1701345" cy="2482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9EA3DF43-02DE-914D-A257-453D5CA04B1A}"/>
              </a:ext>
            </a:extLst>
          </p:cNvPr>
          <p:cNvCxnSpPr>
            <a:cxnSpLocks/>
          </p:cNvCxnSpPr>
          <p:nvPr/>
        </p:nvCxnSpPr>
        <p:spPr>
          <a:xfrm flipV="1">
            <a:off x="5566697" y="4008809"/>
            <a:ext cx="2121372" cy="2522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09E7AD9D-8EE4-1B4C-9504-ED2F93DD2F9E}"/>
              </a:ext>
            </a:extLst>
          </p:cNvPr>
          <p:cNvCxnSpPr>
            <a:cxnSpLocks/>
          </p:cNvCxnSpPr>
          <p:nvPr/>
        </p:nvCxnSpPr>
        <p:spPr>
          <a:xfrm flipV="1">
            <a:off x="5932816" y="4017896"/>
            <a:ext cx="443315" cy="2431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45A30017-F3E7-8844-A518-CDC30BE3E361}"/>
              </a:ext>
            </a:extLst>
          </p:cNvPr>
          <p:cNvCxnSpPr>
            <a:cxnSpLocks/>
          </p:cNvCxnSpPr>
          <p:nvPr/>
        </p:nvCxnSpPr>
        <p:spPr>
          <a:xfrm flipV="1">
            <a:off x="5932816" y="4013893"/>
            <a:ext cx="863342" cy="2471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5B62E451-56FC-4E4C-B406-43CC7E77D360}"/>
              </a:ext>
            </a:extLst>
          </p:cNvPr>
          <p:cNvCxnSpPr>
            <a:cxnSpLocks/>
          </p:cNvCxnSpPr>
          <p:nvPr/>
        </p:nvCxnSpPr>
        <p:spPr>
          <a:xfrm flipV="1">
            <a:off x="5932816" y="4012812"/>
            <a:ext cx="1335226" cy="2482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DF2C6091-B19B-7F4F-AEC2-D613C749360F}"/>
              </a:ext>
            </a:extLst>
          </p:cNvPr>
          <p:cNvCxnSpPr>
            <a:cxnSpLocks/>
          </p:cNvCxnSpPr>
          <p:nvPr/>
        </p:nvCxnSpPr>
        <p:spPr>
          <a:xfrm flipH="1" flipV="1">
            <a:off x="5932816" y="4013893"/>
            <a:ext cx="443315" cy="2511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70558415-26AB-2246-A469-C002E9283004}"/>
              </a:ext>
            </a:extLst>
          </p:cNvPr>
          <p:cNvCxnSpPr>
            <a:cxnSpLocks/>
          </p:cNvCxnSpPr>
          <p:nvPr/>
        </p:nvCxnSpPr>
        <p:spPr>
          <a:xfrm flipH="1" flipV="1">
            <a:off x="5932816" y="4013893"/>
            <a:ext cx="863342" cy="2471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6C55662E-C8B9-9144-9CC8-1233C7565B46}"/>
              </a:ext>
            </a:extLst>
          </p:cNvPr>
          <p:cNvCxnSpPr>
            <a:cxnSpLocks/>
          </p:cNvCxnSpPr>
          <p:nvPr/>
        </p:nvCxnSpPr>
        <p:spPr>
          <a:xfrm flipH="1" flipV="1">
            <a:off x="5932816" y="4013893"/>
            <a:ext cx="1335226" cy="2460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A4E70FC4-761D-4047-88DC-6CE5F23D14D2}"/>
              </a:ext>
            </a:extLst>
          </p:cNvPr>
          <p:cNvCxnSpPr>
            <a:cxnSpLocks/>
          </p:cNvCxnSpPr>
          <p:nvPr/>
        </p:nvCxnSpPr>
        <p:spPr>
          <a:xfrm flipH="1" flipV="1">
            <a:off x="6376131" y="4017896"/>
            <a:ext cx="891911" cy="2420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BFC1E4F3-1D55-3A41-A868-244966E35497}"/>
              </a:ext>
            </a:extLst>
          </p:cNvPr>
          <p:cNvCxnSpPr>
            <a:cxnSpLocks/>
          </p:cNvCxnSpPr>
          <p:nvPr/>
        </p:nvCxnSpPr>
        <p:spPr>
          <a:xfrm flipH="1" flipV="1">
            <a:off x="6796158" y="4013893"/>
            <a:ext cx="471884" cy="2460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B0DAC6B8-09B6-6C4D-9775-47EFD2FC52A9}"/>
              </a:ext>
            </a:extLst>
          </p:cNvPr>
          <p:cNvCxnSpPr>
            <a:cxnSpLocks/>
          </p:cNvCxnSpPr>
          <p:nvPr/>
        </p:nvCxnSpPr>
        <p:spPr>
          <a:xfrm flipH="1" flipV="1">
            <a:off x="6796158" y="4013893"/>
            <a:ext cx="891911" cy="2420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161BAB0A-FAEC-894C-BE6A-A13B46A5B0B5}"/>
              </a:ext>
            </a:extLst>
          </p:cNvPr>
          <p:cNvCxnSpPr>
            <a:cxnSpLocks/>
          </p:cNvCxnSpPr>
          <p:nvPr/>
        </p:nvCxnSpPr>
        <p:spPr>
          <a:xfrm flipV="1">
            <a:off x="6796158" y="4012812"/>
            <a:ext cx="471884" cy="2482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2F4241AF-4FD5-BD4B-B1BA-1B754C739D0D}"/>
              </a:ext>
            </a:extLst>
          </p:cNvPr>
          <p:cNvCxnSpPr>
            <a:cxnSpLocks/>
          </p:cNvCxnSpPr>
          <p:nvPr/>
        </p:nvCxnSpPr>
        <p:spPr>
          <a:xfrm flipV="1">
            <a:off x="6796158" y="4008809"/>
            <a:ext cx="891911" cy="2522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7" name="Straight Arrow Connector 6146">
            <a:extLst>
              <a:ext uri="{FF2B5EF4-FFF2-40B4-BE49-F238E27FC236}">
                <a16:creationId xmlns:a16="http://schemas.microsoft.com/office/drawing/2014/main" id="{F82FC8EC-44E6-AE4D-8449-3E7E74E352AE}"/>
              </a:ext>
            </a:extLst>
          </p:cNvPr>
          <p:cNvCxnSpPr>
            <a:stCxn id="150" idx="0"/>
            <a:endCxn id="107" idx="2"/>
          </p:cNvCxnSpPr>
          <p:nvPr/>
        </p:nvCxnSpPr>
        <p:spPr>
          <a:xfrm flipV="1">
            <a:off x="6679566" y="2893423"/>
            <a:ext cx="0" cy="2430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5004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4EDD5-F9EC-6345-A63F-FFFF272A5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Model [Cross-Block Reader]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505C6A5-C0AB-B84B-A8CE-B9D4FF8FE237}"/>
              </a:ext>
            </a:extLst>
          </p:cNvPr>
          <p:cNvGrpSpPr/>
          <p:nvPr/>
        </p:nvGrpSpPr>
        <p:grpSpPr>
          <a:xfrm>
            <a:off x="4191992" y="2163187"/>
            <a:ext cx="1097458" cy="476434"/>
            <a:chOff x="6605983" y="1315173"/>
            <a:chExt cx="1097458" cy="476434"/>
          </a:xfrm>
          <a:solidFill>
            <a:schemeClr val="accent6">
              <a:lumMod val="20000"/>
              <a:lumOff val="80000"/>
            </a:schemeClr>
          </a:solidFill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0898F35E-201E-8E45-B40B-42BEF0DC89FE}"/>
                </a:ext>
              </a:extLst>
            </p:cNvPr>
            <p:cNvGrpSpPr/>
            <p:nvPr/>
          </p:nvGrpSpPr>
          <p:grpSpPr>
            <a:xfrm>
              <a:off x="6605983" y="1315173"/>
              <a:ext cx="576069" cy="272473"/>
              <a:chOff x="3385750" y="988540"/>
              <a:chExt cx="1458097" cy="615772"/>
            </a:xfrm>
            <a:grpFill/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D2B21319-B2BA-8A4E-834A-546F57A6974E}"/>
                  </a:ext>
                </a:extLst>
              </p:cNvPr>
              <p:cNvSpPr/>
              <p:nvPr/>
            </p:nvSpPr>
            <p:spPr>
              <a:xfrm>
                <a:off x="3385750" y="1296426"/>
                <a:ext cx="1458097" cy="30788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195CCAE4-AAAB-EF48-B426-2E7CBCDB4DCF}"/>
                  </a:ext>
                </a:extLst>
              </p:cNvPr>
              <p:cNvSpPr/>
              <p:nvPr/>
            </p:nvSpPr>
            <p:spPr>
              <a:xfrm>
                <a:off x="3385750" y="988540"/>
                <a:ext cx="1458097" cy="31200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bg2"/>
                  </a:solidFill>
                </a:endParaRPr>
              </a:p>
            </p:txBody>
          </p: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8D293EBF-2B9A-DC46-BDE1-325D6D7EE183}"/>
                  </a:ext>
                </a:extLst>
              </p:cNvPr>
              <p:cNvCxnSpPr/>
              <p:nvPr/>
            </p:nvCxnSpPr>
            <p:spPr>
              <a:xfrm>
                <a:off x="3385750" y="1598142"/>
                <a:ext cx="1458097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443336F6-5C9F-7146-B069-5C2EB63A63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31740" y="988541"/>
                <a:ext cx="0" cy="615771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A296AB80-7BAD-E048-AE7F-EA7FEE65381B}"/>
                  </a:ext>
                </a:extLst>
              </p:cNvPr>
              <p:cNvCxnSpPr>
                <a:cxnSpLocks/>
                <a:stCxn id="34" idx="0"/>
                <a:endCxn id="33" idx="2"/>
              </p:cNvCxnSpPr>
              <p:nvPr/>
            </p:nvCxnSpPr>
            <p:spPr>
              <a:xfrm>
                <a:off x="4114799" y="988540"/>
                <a:ext cx="0" cy="615771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9B40288C-2A97-D34A-948A-A3CF14779F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77265" y="988541"/>
                <a:ext cx="0" cy="615771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Folded Corner 29">
              <a:extLst>
                <a:ext uri="{FF2B5EF4-FFF2-40B4-BE49-F238E27FC236}">
                  <a16:creationId xmlns:a16="http://schemas.microsoft.com/office/drawing/2014/main" id="{C0DDCEEF-A2F5-2340-ACC7-1097BB83D9D2}"/>
                </a:ext>
              </a:extLst>
            </p:cNvPr>
            <p:cNvSpPr/>
            <p:nvPr/>
          </p:nvSpPr>
          <p:spPr>
            <a:xfrm>
              <a:off x="7475755" y="1317842"/>
              <a:ext cx="227686" cy="206691"/>
            </a:xfrm>
            <a:prstGeom prst="foldedCorner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olded Corner 30">
              <a:extLst>
                <a:ext uri="{FF2B5EF4-FFF2-40B4-BE49-F238E27FC236}">
                  <a16:creationId xmlns:a16="http://schemas.microsoft.com/office/drawing/2014/main" id="{412A086A-D6C5-A24F-A4EC-0BF8172480FD}"/>
                </a:ext>
              </a:extLst>
            </p:cNvPr>
            <p:cNvSpPr/>
            <p:nvPr/>
          </p:nvSpPr>
          <p:spPr>
            <a:xfrm>
              <a:off x="7291996" y="1472556"/>
              <a:ext cx="227686" cy="206691"/>
            </a:xfrm>
            <a:prstGeom prst="foldedCorner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olded Corner 31">
              <a:extLst>
                <a:ext uri="{FF2B5EF4-FFF2-40B4-BE49-F238E27FC236}">
                  <a16:creationId xmlns:a16="http://schemas.microsoft.com/office/drawing/2014/main" id="{A40FE249-D028-0B4C-A75E-27A3CA757BC0}"/>
                </a:ext>
              </a:extLst>
            </p:cNvPr>
            <p:cNvSpPr/>
            <p:nvPr/>
          </p:nvSpPr>
          <p:spPr>
            <a:xfrm>
              <a:off x="7159508" y="1584916"/>
              <a:ext cx="227686" cy="206691"/>
            </a:xfrm>
            <a:prstGeom prst="foldedCorner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E7A81A6D-2DAF-5445-B5A9-E5468CC259B4}"/>
              </a:ext>
            </a:extLst>
          </p:cNvPr>
          <p:cNvSpPr txBox="1"/>
          <p:nvPr/>
        </p:nvSpPr>
        <p:spPr>
          <a:xfrm>
            <a:off x="2570657" y="2744039"/>
            <a:ext cx="7906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Block B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7F5891E-46D8-C641-BAD1-D8552D05CE0D}"/>
              </a:ext>
            </a:extLst>
          </p:cNvPr>
          <p:cNvSpPr txBox="1"/>
          <p:nvPr/>
        </p:nvSpPr>
        <p:spPr>
          <a:xfrm>
            <a:off x="4169743" y="2737084"/>
            <a:ext cx="7873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Block C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C201A61-12D9-DD41-86A0-C4B1151BDB82}"/>
              </a:ext>
            </a:extLst>
          </p:cNvPr>
          <p:cNvCxnSpPr>
            <a:cxnSpLocks/>
            <a:stCxn id="138" idx="3"/>
            <a:endCxn id="246" idx="1"/>
          </p:cNvCxnSpPr>
          <p:nvPr/>
        </p:nvCxnSpPr>
        <p:spPr>
          <a:xfrm flipV="1">
            <a:off x="4678936" y="4735603"/>
            <a:ext cx="559446" cy="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8AC1EEF3-23A7-2144-9E20-C60C2FFFD046}"/>
              </a:ext>
            </a:extLst>
          </p:cNvPr>
          <p:cNvGrpSpPr/>
          <p:nvPr/>
        </p:nvGrpSpPr>
        <p:grpSpPr>
          <a:xfrm>
            <a:off x="346264" y="1990144"/>
            <a:ext cx="1826451" cy="1091599"/>
            <a:chOff x="628650" y="1690689"/>
            <a:chExt cx="1826451" cy="109159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2FF968F-7E20-CA48-93E9-E61EB8D3A9AE}"/>
                </a:ext>
              </a:extLst>
            </p:cNvPr>
            <p:cNvGrpSpPr/>
            <p:nvPr/>
          </p:nvGrpSpPr>
          <p:grpSpPr>
            <a:xfrm>
              <a:off x="976147" y="1867858"/>
              <a:ext cx="576069" cy="272473"/>
              <a:chOff x="3385750" y="988540"/>
              <a:chExt cx="1458097" cy="615772"/>
            </a:xfrm>
            <a:solidFill>
              <a:schemeClr val="accent5">
                <a:lumMod val="20000"/>
                <a:lumOff val="80000"/>
              </a:schemeClr>
            </a:solidFill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DC733A4-39D6-C143-AF9E-D8B50B0A39F1}"/>
                  </a:ext>
                </a:extLst>
              </p:cNvPr>
              <p:cNvSpPr/>
              <p:nvPr/>
            </p:nvSpPr>
            <p:spPr>
              <a:xfrm>
                <a:off x="3385750" y="1296426"/>
                <a:ext cx="1458097" cy="30788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E82E394-F8FD-AB4E-86A2-650C2EEF81DE}"/>
                  </a:ext>
                </a:extLst>
              </p:cNvPr>
              <p:cNvSpPr/>
              <p:nvPr/>
            </p:nvSpPr>
            <p:spPr>
              <a:xfrm>
                <a:off x="3385750" y="988540"/>
                <a:ext cx="1458097" cy="31200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bg2"/>
                  </a:solidFill>
                </a:endParaRPr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8B44DB11-E722-8144-9274-849DF331394D}"/>
                  </a:ext>
                </a:extLst>
              </p:cNvPr>
              <p:cNvCxnSpPr/>
              <p:nvPr/>
            </p:nvCxnSpPr>
            <p:spPr>
              <a:xfrm>
                <a:off x="3385750" y="1598142"/>
                <a:ext cx="1458097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E8DCE74C-1494-694A-A14C-DF9CF0CB34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31740" y="988541"/>
                <a:ext cx="0" cy="615771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18092CB7-B61F-8342-A4C0-BEB8C5ADD9C5}"/>
                  </a:ext>
                </a:extLst>
              </p:cNvPr>
              <p:cNvCxnSpPr>
                <a:cxnSpLocks/>
                <a:stCxn id="7" idx="0"/>
                <a:endCxn id="6" idx="2"/>
              </p:cNvCxnSpPr>
              <p:nvPr/>
            </p:nvCxnSpPr>
            <p:spPr>
              <a:xfrm>
                <a:off x="4114799" y="988540"/>
                <a:ext cx="0" cy="615771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69E49D64-CCFA-C649-AEC1-A402CA654E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77265" y="988541"/>
                <a:ext cx="0" cy="615771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Folded Corner 11">
              <a:extLst>
                <a:ext uri="{FF2B5EF4-FFF2-40B4-BE49-F238E27FC236}">
                  <a16:creationId xmlns:a16="http://schemas.microsoft.com/office/drawing/2014/main" id="{ED41423B-2CE4-FE45-A791-D470D2DB25FC}"/>
                </a:ext>
              </a:extLst>
            </p:cNvPr>
            <p:cNvSpPr/>
            <p:nvPr/>
          </p:nvSpPr>
          <p:spPr>
            <a:xfrm>
              <a:off x="1845919" y="1870527"/>
              <a:ext cx="227686" cy="206691"/>
            </a:xfrm>
            <a:prstGeom prst="foldedCorner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olded Corner 12">
              <a:extLst>
                <a:ext uri="{FF2B5EF4-FFF2-40B4-BE49-F238E27FC236}">
                  <a16:creationId xmlns:a16="http://schemas.microsoft.com/office/drawing/2014/main" id="{7A4DD55E-6ACF-7640-8728-D522F01A775F}"/>
                </a:ext>
              </a:extLst>
            </p:cNvPr>
            <p:cNvSpPr/>
            <p:nvPr/>
          </p:nvSpPr>
          <p:spPr>
            <a:xfrm>
              <a:off x="1662160" y="2025241"/>
              <a:ext cx="227686" cy="206691"/>
            </a:xfrm>
            <a:prstGeom prst="foldedCorner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olded Corner 13">
              <a:extLst>
                <a:ext uri="{FF2B5EF4-FFF2-40B4-BE49-F238E27FC236}">
                  <a16:creationId xmlns:a16="http://schemas.microsoft.com/office/drawing/2014/main" id="{B054BA7E-611E-0F47-A994-8A0CD1D9351F}"/>
                </a:ext>
              </a:extLst>
            </p:cNvPr>
            <p:cNvSpPr/>
            <p:nvPr/>
          </p:nvSpPr>
          <p:spPr>
            <a:xfrm>
              <a:off x="1529672" y="2137601"/>
              <a:ext cx="227686" cy="206691"/>
            </a:xfrm>
            <a:prstGeom prst="foldedCorner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C71CC88-3D33-054E-A795-DFB7BC0A2F1B}"/>
                </a:ext>
              </a:extLst>
            </p:cNvPr>
            <p:cNvSpPr txBox="1"/>
            <p:nvPr/>
          </p:nvSpPr>
          <p:spPr>
            <a:xfrm>
              <a:off x="1074882" y="2443734"/>
              <a:ext cx="79701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Block A</a:t>
              </a:r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09BCCD20-7930-EC48-8158-0C66D2376F38}"/>
                </a:ext>
              </a:extLst>
            </p:cNvPr>
            <p:cNvSpPr/>
            <p:nvPr/>
          </p:nvSpPr>
          <p:spPr>
            <a:xfrm>
              <a:off x="628650" y="1690689"/>
              <a:ext cx="1826451" cy="75304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46E40D8-F91C-D34D-B748-0BC8D616EB0D}"/>
              </a:ext>
            </a:extLst>
          </p:cNvPr>
          <p:cNvGrpSpPr/>
          <p:nvPr/>
        </p:nvGrpSpPr>
        <p:grpSpPr>
          <a:xfrm>
            <a:off x="2464102" y="2181251"/>
            <a:ext cx="1097458" cy="476434"/>
            <a:chOff x="6605983" y="1315173"/>
            <a:chExt cx="1097458" cy="476434"/>
          </a:xfrm>
          <a:solidFill>
            <a:schemeClr val="accent4">
              <a:lumMod val="20000"/>
              <a:lumOff val="80000"/>
            </a:schemeClr>
          </a:solidFill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2422C43-E1E1-1E43-BDBF-F22F0761EEAA}"/>
                </a:ext>
              </a:extLst>
            </p:cNvPr>
            <p:cNvGrpSpPr/>
            <p:nvPr/>
          </p:nvGrpSpPr>
          <p:grpSpPr>
            <a:xfrm>
              <a:off x="6605983" y="1315173"/>
              <a:ext cx="576069" cy="272473"/>
              <a:chOff x="3385750" y="988540"/>
              <a:chExt cx="1458097" cy="615772"/>
            </a:xfrm>
            <a:grpFill/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96B3F90-6D53-D14E-B4F2-ACACBDAAEE2F}"/>
                  </a:ext>
                </a:extLst>
              </p:cNvPr>
              <p:cNvSpPr/>
              <p:nvPr/>
            </p:nvSpPr>
            <p:spPr>
              <a:xfrm>
                <a:off x="3385750" y="1296426"/>
                <a:ext cx="1458097" cy="30788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7C2FA5C5-9B28-7041-B0D4-C8C550DD8F8A}"/>
                  </a:ext>
                </a:extLst>
              </p:cNvPr>
              <p:cNvSpPr/>
              <p:nvPr/>
            </p:nvSpPr>
            <p:spPr>
              <a:xfrm>
                <a:off x="3385750" y="988540"/>
                <a:ext cx="1458097" cy="31200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bg2"/>
                  </a:solidFill>
                </a:endParaRPr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C93745B6-FF10-7442-AEC1-73EF1E8B0204}"/>
                  </a:ext>
                </a:extLst>
              </p:cNvPr>
              <p:cNvCxnSpPr/>
              <p:nvPr/>
            </p:nvCxnSpPr>
            <p:spPr>
              <a:xfrm>
                <a:off x="3385750" y="1598142"/>
                <a:ext cx="1458097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6AD34D34-9A84-6D4D-BD7F-3621BD173F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31740" y="988541"/>
                <a:ext cx="0" cy="615771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201129A1-25F5-4049-9419-8B58A672D4CE}"/>
                  </a:ext>
                </a:extLst>
              </p:cNvPr>
              <p:cNvCxnSpPr>
                <a:cxnSpLocks/>
                <a:stCxn id="22" idx="0"/>
                <a:endCxn id="21" idx="2"/>
              </p:cNvCxnSpPr>
              <p:nvPr/>
            </p:nvCxnSpPr>
            <p:spPr>
              <a:xfrm>
                <a:off x="4114799" y="988540"/>
                <a:ext cx="0" cy="615771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6167D890-7FE6-3448-9B5A-F6D0750C53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77265" y="988541"/>
                <a:ext cx="0" cy="615771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Folded Corner 17">
              <a:extLst>
                <a:ext uri="{FF2B5EF4-FFF2-40B4-BE49-F238E27FC236}">
                  <a16:creationId xmlns:a16="http://schemas.microsoft.com/office/drawing/2014/main" id="{00C0CFDC-9AA5-AE48-8AE3-2479E511827B}"/>
                </a:ext>
              </a:extLst>
            </p:cNvPr>
            <p:cNvSpPr/>
            <p:nvPr/>
          </p:nvSpPr>
          <p:spPr>
            <a:xfrm>
              <a:off x="7475755" y="1317842"/>
              <a:ext cx="227686" cy="206691"/>
            </a:xfrm>
            <a:prstGeom prst="foldedCorner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olded Corner 18">
              <a:extLst>
                <a:ext uri="{FF2B5EF4-FFF2-40B4-BE49-F238E27FC236}">
                  <a16:creationId xmlns:a16="http://schemas.microsoft.com/office/drawing/2014/main" id="{DA434BDB-1B08-D74A-83ED-064C90815243}"/>
                </a:ext>
              </a:extLst>
            </p:cNvPr>
            <p:cNvSpPr/>
            <p:nvPr/>
          </p:nvSpPr>
          <p:spPr>
            <a:xfrm>
              <a:off x="7291996" y="1472556"/>
              <a:ext cx="227686" cy="206691"/>
            </a:xfrm>
            <a:prstGeom prst="foldedCorner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olded Corner 19">
              <a:extLst>
                <a:ext uri="{FF2B5EF4-FFF2-40B4-BE49-F238E27FC236}">
                  <a16:creationId xmlns:a16="http://schemas.microsoft.com/office/drawing/2014/main" id="{F638E45E-0045-0046-9247-FA2C7F7FCC37}"/>
                </a:ext>
              </a:extLst>
            </p:cNvPr>
            <p:cNvSpPr/>
            <p:nvPr/>
          </p:nvSpPr>
          <p:spPr>
            <a:xfrm>
              <a:off x="7159508" y="1584916"/>
              <a:ext cx="227686" cy="206691"/>
            </a:xfrm>
            <a:prstGeom prst="foldedCorner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0" name="Oval 99">
            <a:extLst>
              <a:ext uri="{FF2B5EF4-FFF2-40B4-BE49-F238E27FC236}">
                <a16:creationId xmlns:a16="http://schemas.microsoft.com/office/drawing/2014/main" id="{75E0D6ED-3CD3-B440-9901-9A3D357E4E33}"/>
              </a:ext>
            </a:extLst>
          </p:cNvPr>
          <p:cNvSpPr/>
          <p:nvPr/>
        </p:nvSpPr>
        <p:spPr>
          <a:xfrm>
            <a:off x="2094125" y="1979942"/>
            <a:ext cx="1826451" cy="75304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B434B574-9536-E246-8B5D-B38A5F102B4C}"/>
              </a:ext>
            </a:extLst>
          </p:cNvPr>
          <p:cNvSpPr/>
          <p:nvPr/>
        </p:nvSpPr>
        <p:spPr>
          <a:xfrm>
            <a:off x="3832291" y="1940965"/>
            <a:ext cx="1826451" cy="75304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5" name="Group 244">
            <a:extLst>
              <a:ext uri="{FF2B5EF4-FFF2-40B4-BE49-F238E27FC236}">
                <a16:creationId xmlns:a16="http://schemas.microsoft.com/office/drawing/2014/main" id="{85093226-075A-5F4F-817A-0B456A654D9A}"/>
              </a:ext>
            </a:extLst>
          </p:cNvPr>
          <p:cNvGrpSpPr/>
          <p:nvPr/>
        </p:nvGrpSpPr>
        <p:grpSpPr>
          <a:xfrm>
            <a:off x="1111746" y="4271699"/>
            <a:ext cx="3567190" cy="927869"/>
            <a:chOff x="790787" y="3939988"/>
            <a:chExt cx="3567190" cy="927869"/>
          </a:xfrm>
        </p:grpSpPr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C809235A-EA18-8546-9C93-8F0BE598BEE0}"/>
                </a:ext>
              </a:extLst>
            </p:cNvPr>
            <p:cNvGrpSpPr/>
            <p:nvPr/>
          </p:nvGrpSpPr>
          <p:grpSpPr>
            <a:xfrm>
              <a:off x="1218213" y="4100823"/>
              <a:ext cx="576069" cy="272473"/>
              <a:chOff x="3385750" y="988540"/>
              <a:chExt cx="1458097" cy="615772"/>
            </a:xfrm>
            <a:solidFill>
              <a:schemeClr val="accent5">
                <a:lumMod val="20000"/>
                <a:lumOff val="80000"/>
              </a:schemeClr>
            </a:solidFill>
          </p:grpSpPr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D46321B9-2CD2-8E44-9CE3-CE153AAA9CBC}"/>
                  </a:ext>
                </a:extLst>
              </p:cNvPr>
              <p:cNvSpPr/>
              <p:nvPr/>
            </p:nvSpPr>
            <p:spPr>
              <a:xfrm>
                <a:off x="3385750" y="1296426"/>
                <a:ext cx="1458097" cy="30788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82B9C49F-8016-0841-A407-DA76726D975A}"/>
                  </a:ext>
                </a:extLst>
              </p:cNvPr>
              <p:cNvSpPr/>
              <p:nvPr/>
            </p:nvSpPr>
            <p:spPr>
              <a:xfrm>
                <a:off x="3385750" y="988540"/>
                <a:ext cx="1458097" cy="31200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bg2"/>
                  </a:solidFill>
                </a:endParaRPr>
              </a:p>
            </p:txBody>
          </p: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5D1CFDC8-4C92-024B-82F1-9151260861F8}"/>
                  </a:ext>
                </a:extLst>
              </p:cNvPr>
              <p:cNvCxnSpPr/>
              <p:nvPr/>
            </p:nvCxnSpPr>
            <p:spPr>
              <a:xfrm>
                <a:off x="3385750" y="1598142"/>
                <a:ext cx="1458097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200DC653-EF99-1845-B2FD-E890D69B77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31740" y="988541"/>
                <a:ext cx="0" cy="615771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3E857613-D7EA-4747-9516-145A81ADCB4F}"/>
                  </a:ext>
                </a:extLst>
              </p:cNvPr>
              <p:cNvCxnSpPr>
                <a:cxnSpLocks/>
                <a:stCxn id="112" idx="0"/>
                <a:endCxn id="111" idx="2"/>
              </p:cNvCxnSpPr>
              <p:nvPr/>
            </p:nvCxnSpPr>
            <p:spPr>
              <a:xfrm>
                <a:off x="4114799" y="988540"/>
                <a:ext cx="0" cy="615771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A40223AD-B732-464E-AAFC-51FFDC52E4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77265" y="988541"/>
                <a:ext cx="0" cy="615771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" name="Folded Corner 105">
              <a:extLst>
                <a:ext uri="{FF2B5EF4-FFF2-40B4-BE49-F238E27FC236}">
                  <a16:creationId xmlns:a16="http://schemas.microsoft.com/office/drawing/2014/main" id="{0CD4F521-8D9C-1840-A899-0A52A8C9FDD7}"/>
                </a:ext>
              </a:extLst>
            </p:cNvPr>
            <p:cNvSpPr/>
            <p:nvPr/>
          </p:nvSpPr>
          <p:spPr>
            <a:xfrm>
              <a:off x="1648285" y="4510067"/>
              <a:ext cx="227686" cy="206691"/>
            </a:xfrm>
            <a:prstGeom prst="foldedCorner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Folded Corner 106">
              <a:extLst>
                <a:ext uri="{FF2B5EF4-FFF2-40B4-BE49-F238E27FC236}">
                  <a16:creationId xmlns:a16="http://schemas.microsoft.com/office/drawing/2014/main" id="{6D38F1D0-B502-914B-BBB4-074D623284BC}"/>
                </a:ext>
              </a:extLst>
            </p:cNvPr>
            <p:cNvSpPr/>
            <p:nvPr/>
          </p:nvSpPr>
          <p:spPr>
            <a:xfrm>
              <a:off x="1278562" y="4517231"/>
              <a:ext cx="227686" cy="206691"/>
            </a:xfrm>
            <a:prstGeom prst="foldedCorner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Folded Corner 107">
              <a:extLst>
                <a:ext uri="{FF2B5EF4-FFF2-40B4-BE49-F238E27FC236}">
                  <a16:creationId xmlns:a16="http://schemas.microsoft.com/office/drawing/2014/main" id="{50870E6B-680E-3043-9521-B654796FC038}"/>
                </a:ext>
              </a:extLst>
            </p:cNvPr>
            <p:cNvSpPr/>
            <p:nvPr/>
          </p:nvSpPr>
          <p:spPr>
            <a:xfrm>
              <a:off x="936977" y="4521738"/>
              <a:ext cx="227686" cy="206691"/>
            </a:xfrm>
            <a:prstGeom prst="foldedCorner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99C9F4F4-1555-4A48-9F6A-07B3F0B2E227}"/>
                </a:ext>
              </a:extLst>
            </p:cNvPr>
            <p:cNvGrpSpPr/>
            <p:nvPr/>
          </p:nvGrpSpPr>
          <p:grpSpPr>
            <a:xfrm>
              <a:off x="2018942" y="4106068"/>
              <a:ext cx="576069" cy="272473"/>
              <a:chOff x="3385750" y="988540"/>
              <a:chExt cx="1458097" cy="615772"/>
            </a:xfrm>
            <a:solidFill>
              <a:schemeClr val="accent4">
                <a:lumMod val="20000"/>
                <a:lumOff val="80000"/>
              </a:schemeClr>
            </a:solidFill>
          </p:grpSpPr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D7ED9BC9-B3CF-A14A-B4A9-CC468B5FEA28}"/>
                  </a:ext>
                </a:extLst>
              </p:cNvPr>
              <p:cNvSpPr/>
              <p:nvPr/>
            </p:nvSpPr>
            <p:spPr>
              <a:xfrm>
                <a:off x="3385750" y="1296426"/>
                <a:ext cx="1458097" cy="30788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E890ED37-2922-D149-8649-D8FA92C96E58}"/>
                  </a:ext>
                </a:extLst>
              </p:cNvPr>
              <p:cNvSpPr/>
              <p:nvPr/>
            </p:nvSpPr>
            <p:spPr>
              <a:xfrm>
                <a:off x="3385750" y="988540"/>
                <a:ext cx="1458097" cy="31200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bg2"/>
                  </a:solidFill>
                </a:endParaRPr>
              </a:p>
            </p:txBody>
          </p: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D416B7CB-69BA-AA4A-8EDC-07DA527EAF99}"/>
                  </a:ext>
                </a:extLst>
              </p:cNvPr>
              <p:cNvCxnSpPr/>
              <p:nvPr/>
            </p:nvCxnSpPr>
            <p:spPr>
              <a:xfrm>
                <a:off x="3385750" y="1598142"/>
                <a:ext cx="1458097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813B080C-6AB1-3042-8565-1BC2CB9403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31740" y="988541"/>
                <a:ext cx="0" cy="615771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D86C7EAC-A47F-254D-8F8F-E1315AB20B4F}"/>
                  </a:ext>
                </a:extLst>
              </p:cNvPr>
              <p:cNvCxnSpPr>
                <a:cxnSpLocks/>
                <a:stCxn id="119" idx="0"/>
                <a:endCxn id="118" idx="2"/>
              </p:cNvCxnSpPr>
              <p:nvPr/>
            </p:nvCxnSpPr>
            <p:spPr>
              <a:xfrm>
                <a:off x="4114799" y="988540"/>
                <a:ext cx="0" cy="615771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8A20B74E-FEA1-FE41-8B3F-D060978604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77265" y="988541"/>
                <a:ext cx="0" cy="615771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6A24BFDE-4022-9B40-9DDE-D3018A1679A1}"/>
                </a:ext>
              </a:extLst>
            </p:cNvPr>
            <p:cNvGrpSpPr/>
            <p:nvPr/>
          </p:nvGrpSpPr>
          <p:grpSpPr>
            <a:xfrm>
              <a:off x="2949829" y="4114673"/>
              <a:ext cx="576069" cy="272473"/>
              <a:chOff x="3385750" y="988540"/>
              <a:chExt cx="1458097" cy="615772"/>
            </a:xfrm>
            <a:solidFill>
              <a:schemeClr val="accent6">
                <a:lumMod val="20000"/>
                <a:lumOff val="80000"/>
              </a:schemeClr>
            </a:solidFill>
          </p:grpSpPr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68C6BACF-B21B-8E49-B474-184FEDD2536B}"/>
                  </a:ext>
                </a:extLst>
              </p:cNvPr>
              <p:cNvSpPr/>
              <p:nvPr/>
            </p:nvSpPr>
            <p:spPr>
              <a:xfrm>
                <a:off x="3385750" y="1296426"/>
                <a:ext cx="1458097" cy="30788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0FE0CCF5-D0E6-1440-A78C-AC47A687EEA0}"/>
                  </a:ext>
                </a:extLst>
              </p:cNvPr>
              <p:cNvSpPr/>
              <p:nvPr/>
            </p:nvSpPr>
            <p:spPr>
              <a:xfrm>
                <a:off x="3385750" y="988540"/>
                <a:ext cx="1458097" cy="31200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bg2"/>
                  </a:solidFill>
                </a:endParaRPr>
              </a:p>
            </p:txBody>
          </p: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B9098261-0C73-EA46-845D-A587425A6BF7}"/>
                  </a:ext>
                </a:extLst>
              </p:cNvPr>
              <p:cNvCxnSpPr/>
              <p:nvPr/>
            </p:nvCxnSpPr>
            <p:spPr>
              <a:xfrm>
                <a:off x="3385750" y="1598142"/>
                <a:ext cx="1458097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D7922909-6EF8-D24E-9C7C-E09249FA33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31740" y="988541"/>
                <a:ext cx="0" cy="615771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A48B2C80-E965-5446-BEAF-A4F17095C68A}"/>
                  </a:ext>
                </a:extLst>
              </p:cNvPr>
              <p:cNvCxnSpPr>
                <a:cxnSpLocks/>
                <a:stCxn id="126" idx="0"/>
                <a:endCxn id="125" idx="2"/>
              </p:cNvCxnSpPr>
              <p:nvPr/>
            </p:nvCxnSpPr>
            <p:spPr>
              <a:xfrm>
                <a:off x="4114799" y="988540"/>
                <a:ext cx="0" cy="615771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6F665160-8187-7147-866B-15A0E71E56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77265" y="988541"/>
                <a:ext cx="0" cy="615771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1" name="Folded Corner 130">
              <a:extLst>
                <a:ext uri="{FF2B5EF4-FFF2-40B4-BE49-F238E27FC236}">
                  <a16:creationId xmlns:a16="http://schemas.microsoft.com/office/drawing/2014/main" id="{30FF65B7-6BC2-A347-A28B-2248A2B8DC02}"/>
                </a:ext>
              </a:extLst>
            </p:cNvPr>
            <p:cNvSpPr/>
            <p:nvPr/>
          </p:nvSpPr>
          <p:spPr>
            <a:xfrm>
              <a:off x="2823132" y="4500398"/>
              <a:ext cx="227686" cy="206691"/>
            </a:xfrm>
            <a:prstGeom prst="foldedCorner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Folded Corner 131">
              <a:extLst>
                <a:ext uri="{FF2B5EF4-FFF2-40B4-BE49-F238E27FC236}">
                  <a16:creationId xmlns:a16="http://schemas.microsoft.com/office/drawing/2014/main" id="{E064D90D-1A40-D74C-AA5A-9DDE0BAE2742}"/>
                </a:ext>
              </a:extLst>
            </p:cNvPr>
            <p:cNvSpPr/>
            <p:nvPr/>
          </p:nvSpPr>
          <p:spPr>
            <a:xfrm>
              <a:off x="2453409" y="4507562"/>
              <a:ext cx="227686" cy="206691"/>
            </a:xfrm>
            <a:prstGeom prst="foldedCorner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Folded Corner 132">
              <a:extLst>
                <a:ext uri="{FF2B5EF4-FFF2-40B4-BE49-F238E27FC236}">
                  <a16:creationId xmlns:a16="http://schemas.microsoft.com/office/drawing/2014/main" id="{FA5888C3-1733-C741-9672-52B1B4C76F04}"/>
                </a:ext>
              </a:extLst>
            </p:cNvPr>
            <p:cNvSpPr/>
            <p:nvPr/>
          </p:nvSpPr>
          <p:spPr>
            <a:xfrm>
              <a:off x="2111824" y="4512069"/>
              <a:ext cx="227686" cy="206691"/>
            </a:xfrm>
            <a:prstGeom prst="foldedCorner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Folded Corner 133">
              <a:extLst>
                <a:ext uri="{FF2B5EF4-FFF2-40B4-BE49-F238E27FC236}">
                  <a16:creationId xmlns:a16="http://schemas.microsoft.com/office/drawing/2014/main" id="{3D642E61-0F71-514B-A20C-9685B5B89A13}"/>
                </a:ext>
              </a:extLst>
            </p:cNvPr>
            <p:cNvSpPr/>
            <p:nvPr/>
          </p:nvSpPr>
          <p:spPr>
            <a:xfrm>
              <a:off x="3985461" y="4505591"/>
              <a:ext cx="227686" cy="206691"/>
            </a:xfrm>
            <a:prstGeom prst="foldedCorner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Folded Corner 134">
              <a:extLst>
                <a:ext uri="{FF2B5EF4-FFF2-40B4-BE49-F238E27FC236}">
                  <a16:creationId xmlns:a16="http://schemas.microsoft.com/office/drawing/2014/main" id="{64E6CB74-C5FC-6C44-9361-6E7F77A61565}"/>
                </a:ext>
              </a:extLst>
            </p:cNvPr>
            <p:cNvSpPr/>
            <p:nvPr/>
          </p:nvSpPr>
          <p:spPr>
            <a:xfrm>
              <a:off x="3615738" y="4512755"/>
              <a:ext cx="227686" cy="206691"/>
            </a:xfrm>
            <a:prstGeom prst="foldedCorner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Folded Corner 135">
              <a:extLst>
                <a:ext uri="{FF2B5EF4-FFF2-40B4-BE49-F238E27FC236}">
                  <a16:creationId xmlns:a16="http://schemas.microsoft.com/office/drawing/2014/main" id="{883F25AE-3D9A-294D-A1E3-19F7F7102315}"/>
                </a:ext>
              </a:extLst>
            </p:cNvPr>
            <p:cNvSpPr/>
            <p:nvPr/>
          </p:nvSpPr>
          <p:spPr>
            <a:xfrm>
              <a:off x="3274153" y="4517262"/>
              <a:ext cx="227686" cy="206691"/>
            </a:xfrm>
            <a:prstGeom prst="foldedCorner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ounded Rectangle 137">
              <a:extLst>
                <a:ext uri="{FF2B5EF4-FFF2-40B4-BE49-F238E27FC236}">
                  <a16:creationId xmlns:a16="http://schemas.microsoft.com/office/drawing/2014/main" id="{F004979B-AB65-3A42-A2EB-5E265CE5930A}"/>
                </a:ext>
              </a:extLst>
            </p:cNvPr>
            <p:cNvSpPr/>
            <p:nvPr/>
          </p:nvSpPr>
          <p:spPr>
            <a:xfrm>
              <a:off x="790787" y="3939988"/>
              <a:ext cx="3567190" cy="92786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E0181FB1-CDE2-834F-A36D-6E7844BEF5B3}"/>
              </a:ext>
            </a:extLst>
          </p:cNvPr>
          <p:cNvCxnSpPr>
            <a:stCxn id="40" idx="2"/>
            <a:endCxn id="138" idx="0"/>
          </p:cNvCxnSpPr>
          <p:nvPr/>
        </p:nvCxnSpPr>
        <p:spPr>
          <a:xfrm>
            <a:off x="1191003" y="3081743"/>
            <a:ext cx="1704338" cy="118995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B1C4455B-6740-EF47-B09D-230D07A14E2C}"/>
              </a:ext>
            </a:extLst>
          </p:cNvPr>
          <p:cNvCxnSpPr>
            <a:cxnSpLocks/>
            <a:stCxn id="41" idx="2"/>
            <a:endCxn id="138" idx="0"/>
          </p:cNvCxnSpPr>
          <p:nvPr/>
        </p:nvCxnSpPr>
        <p:spPr>
          <a:xfrm flipH="1">
            <a:off x="2895341" y="3082593"/>
            <a:ext cx="70617" cy="118910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78917683-586E-CA40-9932-397D90FF2DCB}"/>
              </a:ext>
            </a:extLst>
          </p:cNvPr>
          <p:cNvCxnSpPr>
            <a:cxnSpLocks/>
            <a:stCxn id="42" idx="2"/>
            <a:endCxn id="138" idx="0"/>
          </p:cNvCxnSpPr>
          <p:nvPr/>
        </p:nvCxnSpPr>
        <p:spPr>
          <a:xfrm flipH="1">
            <a:off x="2895341" y="3075638"/>
            <a:ext cx="1668100" cy="1196061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ounded Rectangle 156">
            <a:extLst>
              <a:ext uri="{FF2B5EF4-FFF2-40B4-BE49-F238E27FC236}">
                <a16:creationId xmlns:a16="http://schemas.microsoft.com/office/drawing/2014/main" id="{DDDD7C48-AA1F-4C43-9806-5F4660461330}"/>
              </a:ext>
            </a:extLst>
          </p:cNvPr>
          <p:cNvSpPr/>
          <p:nvPr/>
        </p:nvSpPr>
        <p:spPr>
          <a:xfrm>
            <a:off x="688512" y="3405083"/>
            <a:ext cx="4064078" cy="33617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Merge</a:t>
            </a:r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DCE9E287-08D7-C441-8599-3E47AAB33150}"/>
              </a:ext>
            </a:extLst>
          </p:cNvPr>
          <p:cNvSpPr/>
          <p:nvPr/>
        </p:nvSpPr>
        <p:spPr>
          <a:xfrm>
            <a:off x="5545122" y="5103800"/>
            <a:ext cx="258673" cy="20170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D918D6F4-18F0-4740-B2B4-745A42BE3FC7}"/>
              </a:ext>
            </a:extLst>
          </p:cNvPr>
          <p:cNvSpPr/>
          <p:nvPr/>
        </p:nvSpPr>
        <p:spPr>
          <a:xfrm>
            <a:off x="5911241" y="5103800"/>
            <a:ext cx="258673" cy="20170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B67E92EA-FC9C-5943-B843-ADFD302A3D5F}"/>
              </a:ext>
            </a:extLst>
          </p:cNvPr>
          <p:cNvSpPr/>
          <p:nvPr/>
        </p:nvSpPr>
        <p:spPr>
          <a:xfrm>
            <a:off x="6354556" y="5107803"/>
            <a:ext cx="258673" cy="20170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B3B87CB9-4BEF-8140-8EB4-4FC614676824}"/>
              </a:ext>
            </a:extLst>
          </p:cNvPr>
          <p:cNvSpPr/>
          <p:nvPr/>
        </p:nvSpPr>
        <p:spPr>
          <a:xfrm>
            <a:off x="6774583" y="5103800"/>
            <a:ext cx="258673" cy="20170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CF2EF1C2-59C3-C44E-ADB6-BB7262B9B54C}"/>
              </a:ext>
            </a:extLst>
          </p:cNvPr>
          <p:cNvSpPr/>
          <p:nvPr/>
        </p:nvSpPr>
        <p:spPr>
          <a:xfrm>
            <a:off x="5545122" y="4653349"/>
            <a:ext cx="258673" cy="20170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9528F2B4-5534-3343-8EBF-21B303D2278F}"/>
              </a:ext>
            </a:extLst>
          </p:cNvPr>
          <p:cNvSpPr/>
          <p:nvPr/>
        </p:nvSpPr>
        <p:spPr>
          <a:xfrm>
            <a:off x="5911241" y="4653349"/>
            <a:ext cx="258673" cy="20170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53DB5C60-1FB8-0A43-9880-52ECBEFD9E41}"/>
              </a:ext>
            </a:extLst>
          </p:cNvPr>
          <p:cNvSpPr/>
          <p:nvPr/>
        </p:nvSpPr>
        <p:spPr>
          <a:xfrm>
            <a:off x="6354556" y="4657352"/>
            <a:ext cx="258673" cy="20170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19ADF395-1F34-0B41-AB3A-4EEA3EFDBBBA}"/>
              </a:ext>
            </a:extLst>
          </p:cNvPr>
          <p:cNvSpPr/>
          <p:nvPr/>
        </p:nvSpPr>
        <p:spPr>
          <a:xfrm>
            <a:off x="6774583" y="4653349"/>
            <a:ext cx="258673" cy="20170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95EBA38C-D02F-0146-BE45-44AF0021F6B8}"/>
              </a:ext>
            </a:extLst>
          </p:cNvPr>
          <p:cNvSpPr/>
          <p:nvPr/>
        </p:nvSpPr>
        <p:spPr>
          <a:xfrm>
            <a:off x="5545122" y="4204486"/>
            <a:ext cx="258673" cy="20170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09ED8E23-7F02-5340-ACCD-689548522449}"/>
              </a:ext>
            </a:extLst>
          </p:cNvPr>
          <p:cNvSpPr/>
          <p:nvPr/>
        </p:nvSpPr>
        <p:spPr>
          <a:xfrm>
            <a:off x="5911241" y="4204486"/>
            <a:ext cx="258673" cy="20170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5463E5A4-27F3-C442-A4A6-377BDEBE9AF9}"/>
              </a:ext>
            </a:extLst>
          </p:cNvPr>
          <p:cNvSpPr/>
          <p:nvPr/>
        </p:nvSpPr>
        <p:spPr>
          <a:xfrm>
            <a:off x="6354556" y="4208489"/>
            <a:ext cx="258673" cy="20170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FE0D5D6C-FC1E-E341-9D0C-0DBA7D395FB3}"/>
              </a:ext>
            </a:extLst>
          </p:cNvPr>
          <p:cNvSpPr/>
          <p:nvPr/>
        </p:nvSpPr>
        <p:spPr>
          <a:xfrm>
            <a:off x="6774583" y="4204486"/>
            <a:ext cx="258673" cy="20170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62FE06A0-A196-FA45-926F-EFB790BD6E26}"/>
              </a:ext>
            </a:extLst>
          </p:cNvPr>
          <p:cNvCxnSpPr>
            <a:cxnSpLocks/>
            <a:stCxn id="159" idx="0"/>
            <a:endCxn id="165" idx="4"/>
          </p:cNvCxnSpPr>
          <p:nvPr/>
        </p:nvCxnSpPr>
        <p:spPr>
          <a:xfrm flipV="1">
            <a:off x="5674459" y="4855054"/>
            <a:ext cx="0" cy="2487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29119640-6226-344E-8544-754B562C28B0}"/>
              </a:ext>
            </a:extLst>
          </p:cNvPr>
          <p:cNvCxnSpPr>
            <a:cxnSpLocks/>
            <a:stCxn id="160" idx="0"/>
            <a:endCxn id="165" idx="4"/>
          </p:cNvCxnSpPr>
          <p:nvPr/>
        </p:nvCxnSpPr>
        <p:spPr>
          <a:xfrm flipH="1" flipV="1">
            <a:off x="5674459" y="4855054"/>
            <a:ext cx="366119" cy="2487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EFD81D14-4751-1744-9D9A-B698420B8C86}"/>
              </a:ext>
            </a:extLst>
          </p:cNvPr>
          <p:cNvCxnSpPr>
            <a:cxnSpLocks/>
            <a:stCxn id="160" idx="0"/>
            <a:endCxn id="166" idx="4"/>
          </p:cNvCxnSpPr>
          <p:nvPr/>
        </p:nvCxnSpPr>
        <p:spPr>
          <a:xfrm flipV="1">
            <a:off x="6040578" y="4855054"/>
            <a:ext cx="0" cy="2487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30417A6D-86B7-4644-A190-6925A2E59853}"/>
              </a:ext>
            </a:extLst>
          </p:cNvPr>
          <p:cNvCxnSpPr>
            <a:cxnSpLocks/>
            <a:stCxn id="159" idx="0"/>
            <a:endCxn id="166" idx="4"/>
          </p:cNvCxnSpPr>
          <p:nvPr/>
        </p:nvCxnSpPr>
        <p:spPr>
          <a:xfrm flipV="1">
            <a:off x="5674459" y="4855054"/>
            <a:ext cx="366119" cy="2487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AA88E678-26BC-0C41-A0AE-F08A6B1A9DCC}"/>
              </a:ext>
            </a:extLst>
          </p:cNvPr>
          <p:cNvCxnSpPr>
            <a:cxnSpLocks/>
            <a:stCxn id="165" idx="0"/>
            <a:endCxn id="172" idx="4"/>
          </p:cNvCxnSpPr>
          <p:nvPr/>
        </p:nvCxnSpPr>
        <p:spPr>
          <a:xfrm flipV="1">
            <a:off x="5674459" y="4406191"/>
            <a:ext cx="366119" cy="2471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FF00F0BB-5A40-8045-8C3F-12B37CD881AD}"/>
              </a:ext>
            </a:extLst>
          </p:cNvPr>
          <p:cNvCxnSpPr>
            <a:cxnSpLocks/>
            <a:stCxn id="165" idx="0"/>
            <a:endCxn id="171" idx="4"/>
          </p:cNvCxnSpPr>
          <p:nvPr/>
        </p:nvCxnSpPr>
        <p:spPr>
          <a:xfrm flipV="1">
            <a:off x="5674459" y="4406191"/>
            <a:ext cx="0" cy="2471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5C5C5247-5B43-014B-8196-D1C11748CB4F}"/>
              </a:ext>
            </a:extLst>
          </p:cNvPr>
          <p:cNvCxnSpPr>
            <a:cxnSpLocks/>
            <a:stCxn id="166" idx="0"/>
            <a:endCxn id="171" idx="4"/>
          </p:cNvCxnSpPr>
          <p:nvPr/>
        </p:nvCxnSpPr>
        <p:spPr>
          <a:xfrm flipH="1" flipV="1">
            <a:off x="5674459" y="4406191"/>
            <a:ext cx="366119" cy="2471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00A3BD16-8C22-1842-BB24-6B108184B2CF}"/>
              </a:ext>
            </a:extLst>
          </p:cNvPr>
          <p:cNvCxnSpPr>
            <a:cxnSpLocks/>
            <a:stCxn id="166" idx="0"/>
            <a:endCxn id="172" idx="4"/>
          </p:cNvCxnSpPr>
          <p:nvPr/>
        </p:nvCxnSpPr>
        <p:spPr>
          <a:xfrm flipV="1">
            <a:off x="6040578" y="4406191"/>
            <a:ext cx="0" cy="2471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DAD2C582-427C-C946-954F-C125299B84A5}"/>
              </a:ext>
            </a:extLst>
          </p:cNvPr>
          <p:cNvCxnSpPr>
            <a:cxnSpLocks/>
            <a:stCxn id="167" idx="0"/>
            <a:endCxn id="174" idx="4"/>
          </p:cNvCxnSpPr>
          <p:nvPr/>
        </p:nvCxnSpPr>
        <p:spPr>
          <a:xfrm flipV="1">
            <a:off x="6483893" y="4406191"/>
            <a:ext cx="420027" cy="2511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6FB47B96-9809-9340-B67B-2D736B7BCFC9}"/>
              </a:ext>
            </a:extLst>
          </p:cNvPr>
          <p:cNvCxnSpPr>
            <a:cxnSpLocks/>
            <a:stCxn id="168" idx="0"/>
            <a:endCxn id="173" idx="4"/>
          </p:cNvCxnSpPr>
          <p:nvPr/>
        </p:nvCxnSpPr>
        <p:spPr>
          <a:xfrm flipH="1" flipV="1">
            <a:off x="6483893" y="4410194"/>
            <a:ext cx="420027" cy="2431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591E2711-F8C8-A240-A6C6-6019170E1B4A}"/>
              </a:ext>
            </a:extLst>
          </p:cNvPr>
          <p:cNvCxnSpPr>
            <a:cxnSpLocks/>
            <a:stCxn id="168" idx="0"/>
            <a:endCxn id="174" idx="4"/>
          </p:cNvCxnSpPr>
          <p:nvPr/>
        </p:nvCxnSpPr>
        <p:spPr>
          <a:xfrm flipV="1">
            <a:off x="6903920" y="4406191"/>
            <a:ext cx="0" cy="2471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79C48654-2145-1E47-9595-0EBB33167E3E}"/>
              </a:ext>
            </a:extLst>
          </p:cNvPr>
          <p:cNvCxnSpPr>
            <a:cxnSpLocks/>
            <a:stCxn id="167" idx="0"/>
            <a:endCxn id="173" idx="4"/>
          </p:cNvCxnSpPr>
          <p:nvPr/>
        </p:nvCxnSpPr>
        <p:spPr>
          <a:xfrm flipV="1">
            <a:off x="6483893" y="4410194"/>
            <a:ext cx="0" cy="2471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DCD9367E-DAA8-2644-9EAC-70EB45C48FC0}"/>
              </a:ext>
            </a:extLst>
          </p:cNvPr>
          <p:cNvCxnSpPr>
            <a:cxnSpLocks/>
            <a:stCxn id="161" idx="0"/>
            <a:endCxn id="167" idx="4"/>
          </p:cNvCxnSpPr>
          <p:nvPr/>
        </p:nvCxnSpPr>
        <p:spPr>
          <a:xfrm flipV="1">
            <a:off x="6483893" y="4859057"/>
            <a:ext cx="0" cy="2487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C6B26536-AEC3-274D-99FF-071191D4C451}"/>
              </a:ext>
            </a:extLst>
          </p:cNvPr>
          <p:cNvCxnSpPr>
            <a:cxnSpLocks/>
            <a:stCxn id="162" idx="0"/>
            <a:endCxn id="168" idx="4"/>
          </p:cNvCxnSpPr>
          <p:nvPr/>
        </p:nvCxnSpPr>
        <p:spPr>
          <a:xfrm flipV="1">
            <a:off x="6903920" y="4855054"/>
            <a:ext cx="0" cy="2487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61575295-13FE-E54F-9C56-B566037A0CA9}"/>
              </a:ext>
            </a:extLst>
          </p:cNvPr>
          <p:cNvCxnSpPr>
            <a:cxnSpLocks/>
            <a:stCxn id="162" idx="0"/>
            <a:endCxn id="167" idx="4"/>
          </p:cNvCxnSpPr>
          <p:nvPr/>
        </p:nvCxnSpPr>
        <p:spPr>
          <a:xfrm flipH="1" flipV="1">
            <a:off x="6483893" y="4859057"/>
            <a:ext cx="420027" cy="2447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2D2E6747-2B6C-7A4D-9687-695965A945FB}"/>
              </a:ext>
            </a:extLst>
          </p:cNvPr>
          <p:cNvCxnSpPr>
            <a:cxnSpLocks/>
            <a:stCxn id="161" idx="0"/>
            <a:endCxn id="168" idx="4"/>
          </p:cNvCxnSpPr>
          <p:nvPr/>
        </p:nvCxnSpPr>
        <p:spPr>
          <a:xfrm flipV="1">
            <a:off x="6483893" y="4855054"/>
            <a:ext cx="420027" cy="2527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Oval 226">
            <a:extLst>
              <a:ext uri="{FF2B5EF4-FFF2-40B4-BE49-F238E27FC236}">
                <a16:creationId xmlns:a16="http://schemas.microsoft.com/office/drawing/2014/main" id="{3BF5175F-5419-014C-A354-82B2260DDCC5}"/>
              </a:ext>
            </a:extLst>
          </p:cNvPr>
          <p:cNvSpPr/>
          <p:nvPr/>
        </p:nvSpPr>
        <p:spPr>
          <a:xfrm>
            <a:off x="7246467" y="5102719"/>
            <a:ext cx="258673" cy="20170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Oval 227">
            <a:extLst>
              <a:ext uri="{FF2B5EF4-FFF2-40B4-BE49-F238E27FC236}">
                <a16:creationId xmlns:a16="http://schemas.microsoft.com/office/drawing/2014/main" id="{A2EF1FAA-7185-D34A-BE6E-B6F4790F2073}"/>
              </a:ext>
            </a:extLst>
          </p:cNvPr>
          <p:cNvSpPr/>
          <p:nvPr/>
        </p:nvSpPr>
        <p:spPr>
          <a:xfrm>
            <a:off x="7666494" y="5098716"/>
            <a:ext cx="258673" cy="20170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Oval 228">
            <a:extLst>
              <a:ext uri="{FF2B5EF4-FFF2-40B4-BE49-F238E27FC236}">
                <a16:creationId xmlns:a16="http://schemas.microsoft.com/office/drawing/2014/main" id="{3FD47F9F-E707-654A-BCA4-9208B3BE0049}"/>
              </a:ext>
            </a:extLst>
          </p:cNvPr>
          <p:cNvSpPr/>
          <p:nvPr/>
        </p:nvSpPr>
        <p:spPr>
          <a:xfrm>
            <a:off x="7246467" y="4652268"/>
            <a:ext cx="258673" cy="20170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Oval 229">
            <a:extLst>
              <a:ext uri="{FF2B5EF4-FFF2-40B4-BE49-F238E27FC236}">
                <a16:creationId xmlns:a16="http://schemas.microsoft.com/office/drawing/2014/main" id="{301D7937-784A-5F40-BCF4-D0993E95A9EF}"/>
              </a:ext>
            </a:extLst>
          </p:cNvPr>
          <p:cNvSpPr/>
          <p:nvPr/>
        </p:nvSpPr>
        <p:spPr>
          <a:xfrm>
            <a:off x="7666494" y="4648265"/>
            <a:ext cx="258673" cy="20170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Oval 230">
            <a:extLst>
              <a:ext uri="{FF2B5EF4-FFF2-40B4-BE49-F238E27FC236}">
                <a16:creationId xmlns:a16="http://schemas.microsoft.com/office/drawing/2014/main" id="{595B852D-80BF-794C-962A-8600FF268EAC}"/>
              </a:ext>
            </a:extLst>
          </p:cNvPr>
          <p:cNvSpPr/>
          <p:nvPr/>
        </p:nvSpPr>
        <p:spPr>
          <a:xfrm>
            <a:off x="7246467" y="4203405"/>
            <a:ext cx="258673" cy="20170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Oval 231">
            <a:extLst>
              <a:ext uri="{FF2B5EF4-FFF2-40B4-BE49-F238E27FC236}">
                <a16:creationId xmlns:a16="http://schemas.microsoft.com/office/drawing/2014/main" id="{58954599-C145-D149-9B9F-8184FA0D47E0}"/>
              </a:ext>
            </a:extLst>
          </p:cNvPr>
          <p:cNvSpPr/>
          <p:nvPr/>
        </p:nvSpPr>
        <p:spPr>
          <a:xfrm>
            <a:off x="7666494" y="4199402"/>
            <a:ext cx="258673" cy="20170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78BA0585-1556-AE4A-9873-45486A5B1E0B}"/>
              </a:ext>
            </a:extLst>
          </p:cNvPr>
          <p:cNvCxnSpPr>
            <a:cxnSpLocks/>
            <a:stCxn id="229" idx="0"/>
            <a:endCxn id="232" idx="4"/>
          </p:cNvCxnSpPr>
          <p:nvPr/>
        </p:nvCxnSpPr>
        <p:spPr>
          <a:xfrm flipV="1">
            <a:off x="7375804" y="4401107"/>
            <a:ext cx="420027" cy="2511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3792213C-0316-D04A-98CE-9BE586B32D8D}"/>
              </a:ext>
            </a:extLst>
          </p:cNvPr>
          <p:cNvCxnSpPr>
            <a:cxnSpLocks/>
            <a:stCxn id="230" idx="0"/>
            <a:endCxn id="231" idx="4"/>
          </p:cNvCxnSpPr>
          <p:nvPr/>
        </p:nvCxnSpPr>
        <p:spPr>
          <a:xfrm flipH="1" flipV="1">
            <a:off x="7375804" y="4405110"/>
            <a:ext cx="420027" cy="2431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F507C124-8D97-3541-A2D7-5FA46D2E48A9}"/>
              </a:ext>
            </a:extLst>
          </p:cNvPr>
          <p:cNvCxnSpPr>
            <a:cxnSpLocks/>
            <a:stCxn id="230" idx="0"/>
            <a:endCxn id="232" idx="4"/>
          </p:cNvCxnSpPr>
          <p:nvPr/>
        </p:nvCxnSpPr>
        <p:spPr>
          <a:xfrm flipV="1">
            <a:off x="7795831" y="4401107"/>
            <a:ext cx="0" cy="2471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Arrow Connector 235">
            <a:extLst>
              <a:ext uri="{FF2B5EF4-FFF2-40B4-BE49-F238E27FC236}">
                <a16:creationId xmlns:a16="http://schemas.microsoft.com/office/drawing/2014/main" id="{B55B89B5-7970-C048-BE4D-1C3781683BAD}"/>
              </a:ext>
            </a:extLst>
          </p:cNvPr>
          <p:cNvCxnSpPr>
            <a:cxnSpLocks/>
            <a:stCxn id="229" idx="0"/>
            <a:endCxn id="231" idx="4"/>
          </p:cNvCxnSpPr>
          <p:nvPr/>
        </p:nvCxnSpPr>
        <p:spPr>
          <a:xfrm flipV="1">
            <a:off x="7375804" y="4405110"/>
            <a:ext cx="0" cy="2471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76C8052E-D68A-104C-9C9B-EABBC0B610DA}"/>
              </a:ext>
            </a:extLst>
          </p:cNvPr>
          <p:cNvCxnSpPr>
            <a:cxnSpLocks/>
            <a:stCxn id="227" idx="0"/>
            <a:endCxn id="229" idx="4"/>
          </p:cNvCxnSpPr>
          <p:nvPr/>
        </p:nvCxnSpPr>
        <p:spPr>
          <a:xfrm flipV="1">
            <a:off x="7375804" y="4853973"/>
            <a:ext cx="0" cy="2487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CDF8D243-9833-314D-B162-947A0EE80B89}"/>
              </a:ext>
            </a:extLst>
          </p:cNvPr>
          <p:cNvCxnSpPr>
            <a:cxnSpLocks/>
            <a:stCxn id="228" idx="0"/>
            <a:endCxn id="230" idx="4"/>
          </p:cNvCxnSpPr>
          <p:nvPr/>
        </p:nvCxnSpPr>
        <p:spPr>
          <a:xfrm flipV="1">
            <a:off x="7795831" y="4849970"/>
            <a:ext cx="0" cy="2487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0AF0E64F-30F3-CF42-A71B-6F0D5B77CAEB}"/>
              </a:ext>
            </a:extLst>
          </p:cNvPr>
          <p:cNvCxnSpPr>
            <a:cxnSpLocks/>
            <a:stCxn id="228" idx="0"/>
            <a:endCxn id="229" idx="4"/>
          </p:cNvCxnSpPr>
          <p:nvPr/>
        </p:nvCxnSpPr>
        <p:spPr>
          <a:xfrm flipH="1" flipV="1">
            <a:off x="7375804" y="4853973"/>
            <a:ext cx="420027" cy="2447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C08698E9-DA82-9B43-9F49-0ED59C8A6DE0}"/>
              </a:ext>
            </a:extLst>
          </p:cNvPr>
          <p:cNvCxnSpPr>
            <a:cxnSpLocks/>
            <a:stCxn id="227" idx="0"/>
            <a:endCxn id="230" idx="4"/>
          </p:cNvCxnSpPr>
          <p:nvPr/>
        </p:nvCxnSpPr>
        <p:spPr>
          <a:xfrm flipV="1">
            <a:off x="7375804" y="4849970"/>
            <a:ext cx="420027" cy="2527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Rectangle 245">
            <a:extLst>
              <a:ext uri="{FF2B5EF4-FFF2-40B4-BE49-F238E27FC236}">
                <a16:creationId xmlns:a16="http://schemas.microsoft.com/office/drawing/2014/main" id="{37937DFF-57F9-A54E-B808-70B1F0694D37}"/>
              </a:ext>
            </a:extLst>
          </p:cNvPr>
          <p:cNvSpPr/>
          <p:nvPr/>
        </p:nvSpPr>
        <p:spPr>
          <a:xfrm>
            <a:off x="5238382" y="3979244"/>
            <a:ext cx="3071900" cy="151271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ACC3FBA2-1E86-8A49-BABE-7772488E7E36}"/>
              </a:ext>
            </a:extLst>
          </p:cNvPr>
          <p:cNvSpPr txBox="1"/>
          <p:nvPr/>
        </p:nvSpPr>
        <p:spPr>
          <a:xfrm>
            <a:off x="5515557" y="5541613"/>
            <a:ext cx="2517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Sparse Transformer - ETC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1FF8D9C2-C13E-D64A-A8F0-5659C2194FB3}"/>
              </a:ext>
            </a:extLst>
          </p:cNvPr>
          <p:cNvSpPr txBox="1"/>
          <p:nvPr/>
        </p:nvSpPr>
        <p:spPr>
          <a:xfrm>
            <a:off x="6336815" y="3358833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Answer</a:t>
            </a:r>
          </a:p>
        </p:txBody>
      </p:sp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FE77325B-5F0B-8A4D-A3D8-440AD0F56DAC}"/>
              </a:ext>
            </a:extLst>
          </p:cNvPr>
          <p:cNvCxnSpPr>
            <a:cxnSpLocks/>
            <a:stCxn id="246" idx="0"/>
            <a:endCxn id="251" idx="2"/>
          </p:cNvCxnSpPr>
          <p:nvPr/>
        </p:nvCxnSpPr>
        <p:spPr>
          <a:xfrm flipV="1">
            <a:off x="6774332" y="3728165"/>
            <a:ext cx="5874" cy="2510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9850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748AA-44BE-AD46-B9C2-65959A1AE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QA Paradigm</a:t>
            </a:r>
          </a:p>
        </p:txBody>
      </p:sp>
      <p:pic>
        <p:nvPicPr>
          <p:cNvPr id="4" name="Picture 2" descr="ACL Best Paper: Tricky Stanford DataSet Adds Questions That Don't Have  Answers | by Synced | SyncedReview | Medium">
            <a:extLst>
              <a:ext uri="{FF2B5EF4-FFF2-40B4-BE49-F238E27FC236}">
                <a16:creationId xmlns:a16="http://schemas.microsoft.com/office/drawing/2014/main" id="{59A479FC-0E96-DA4D-ABBF-F036B52BBD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800" y="2134140"/>
            <a:ext cx="3181489" cy="2141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FA81A70-AF06-A548-BF36-B66622DDF9E5}"/>
              </a:ext>
            </a:extLst>
          </p:cNvPr>
          <p:cNvSpPr/>
          <p:nvPr/>
        </p:nvSpPr>
        <p:spPr>
          <a:xfrm>
            <a:off x="4246323" y="4529693"/>
            <a:ext cx="42547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Tx/>
              <a:buChar char="-"/>
            </a:pPr>
            <a:r>
              <a:rPr lang="en-US" dirty="0" err="1"/>
              <a:t>WebQuestion</a:t>
            </a:r>
            <a:r>
              <a:rPr lang="en-US" dirty="0"/>
              <a:t> (</a:t>
            </a:r>
            <a:r>
              <a:rPr lang="en-US" dirty="0" err="1"/>
              <a:t>Berant</a:t>
            </a:r>
            <a:r>
              <a:rPr lang="en-US" dirty="0"/>
              <a:t> et. al 2013)</a:t>
            </a:r>
          </a:p>
          <a:p>
            <a:pPr marL="742950" lvl="1" indent="-285750">
              <a:buFontTx/>
              <a:buChar char="-"/>
            </a:pPr>
            <a:r>
              <a:rPr lang="en-US" dirty="0" err="1"/>
              <a:t>WikiTableQA</a:t>
            </a:r>
            <a:r>
              <a:rPr lang="en-US" dirty="0"/>
              <a:t> (</a:t>
            </a:r>
            <a:r>
              <a:rPr lang="en-US" dirty="0" err="1"/>
              <a:t>Patsupat</a:t>
            </a:r>
            <a:r>
              <a:rPr lang="en-US" dirty="0"/>
              <a:t> et. al 2016)</a:t>
            </a:r>
          </a:p>
          <a:p>
            <a:pPr marL="742950" lvl="1" indent="-285750">
              <a:buFontTx/>
              <a:buChar char="-"/>
            </a:pPr>
            <a:r>
              <a:rPr lang="en-US" dirty="0" err="1"/>
              <a:t>WebQuestionSP</a:t>
            </a:r>
            <a:r>
              <a:rPr lang="en-US" dirty="0"/>
              <a:t> (</a:t>
            </a:r>
            <a:r>
              <a:rPr lang="en-US" dirty="0" err="1"/>
              <a:t>Yih</a:t>
            </a:r>
            <a:r>
              <a:rPr lang="en-US" dirty="0"/>
              <a:t> et. al 2016)</a:t>
            </a:r>
          </a:p>
          <a:p>
            <a:pPr marL="742950" lvl="1" indent="-285750">
              <a:buFontTx/>
              <a:buChar char="-"/>
            </a:pPr>
            <a:r>
              <a:rPr lang="en-US" dirty="0" err="1"/>
              <a:t>WebQComplex</a:t>
            </a:r>
            <a:r>
              <a:rPr lang="en-US" dirty="0"/>
              <a:t> (Tamer et. al 2018)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EB06E3-5EA6-1E4B-BE42-2667BCB4B734}"/>
              </a:ext>
            </a:extLst>
          </p:cNvPr>
          <p:cNvSpPr/>
          <p:nvPr/>
        </p:nvSpPr>
        <p:spPr>
          <a:xfrm>
            <a:off x="303687" y="4529693"/>
            <a:ext cx="375771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Tx/>
              <a:buChar char="-"/>
            </a:pPr>
            <a:r>
              <a:rPr lang="en-US" dirty="0"/>
              <a:t>SQUAD (</a:t>
            </a:r>
            <a:r>
              <a:rPr lang="en-US" dirty="0" err="1"/>
              <a:t>Rajpurkar</a:t>
            </a:r>
            <a:r>
              <a:rPr lang="en-US" dirty="0"/>
              <a:t> et. al 2016)</a:t>
            </a:r>
          </a:p>
          <a:p>
            <a:pPr marL="742950" lvl="1" indent="-285750">
              <a:buFontTx/>
              <a:buChar char="-"/>
            </a:pPr>
            <a:r>
              <a:rPr lang="en-US" dirty="0" err="1"/>
              <a:t>TrivialQA</a:t>
            </a:r>
            <a:r>
              <a:rPr lang="en-US" dirty="0"/>
              <a:t> (Joshi et. al 2017)</a:t>
            </a:r>
          </a:p>
          <a:p>
            <a:pPr marL="742950" lvl="1" indent="-285750">
              <a:buFontTx/>
              <a:buChar char="-"/>
            </a:pPr>
            <a:r>
              <a:rPr lang="en-US" dirty="0" err="1"/>
              <a:t>HotpotQA</a:t>
            </a:r>
            <a:r>
              <a:rPr lang="en-US" dirty="0"/>
              <a:t> (Yang et. al 2018)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NQ (Kwiatkowski et. al 2019)</a:t>
            </a:r>
          </a:p>
        </p:txBody>
      </p:sp>
      <p:pic>
        <p:nvPicPr>
          <p:cNvPr id="7" name="Picture 4" descr="WikiTableQuestions: a Complex Real-World Question Understanding Dataset -  The Stanford Natural Language Processing Group">
            <a:extLst>
              <a:ext uri="{FF2B5EF4-FFF2-40B4-BE49-F238E27FC236}">
                <a16:creationId xmlns:a16="http://schemas.microsoft.com/office/drawing/2014/main" id="{F35BC044-863F-6546-B90C-E9F6491E8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1993" y="2290854"/>
            <a:ext cx="3939100" cy="186733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D263A8A-7295-0148-95DA-2B0450DBF0F7}"/>
              </a:ext>
            </a:extLst>
          </p:cNvPr>
          <p:cNvSpPr txBox="1"/>
          <p:nvPr/>
        </p:nvSpPr>
        <p:spPr>
          <a:xfrm>
            <a:off x="1667788" y="1879974"/>
            <a:ext cx="1029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Text-only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2124A7-1CC3-E847-BECE-A337E67356AC}"/>
              </a:ext>
            </a:extLst>
          </p:cNvPr>
          <p:cNvSpPr txBox="1"/>
          <p:nvPr/>
        </p:nvSpPr>
        <p:spPr>
          <a:xfrm>
            <a:off x="5709235" y="1879974"/>
            <a:ext cx="1485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Table/KB-only</a:t>
            </a:r>
          </a:p>
        </p:txBody>
      </p:sp>
    </p:spTree>
    <p:extLst>
      <p:ext uri="{BB962C8B-B14F-4D97-AF65-F5344CB8AC3E}">
        <p14:creationId xmlns:p14="http://schemas.microsoft.com/office/powerpoint/2010/main" val="3463208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21CA4-48F4-3D43-865C-9530BA273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Complexity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130">
                <a:extLst>
                  <a:ext uri="{FF2B5EF4-FFF2-40B4-BE49-F238E27FC236}">
                    <a16:creationId xmlns:a16="http://schemas.microsoft.com/office/drawing/2014/main" id="{67E34544-2799-9E46-80DA-53D636EC912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01177120"/>
                  </p:ext>
                </p:extLst>
              </p:nvPr>
            </p:nvGraphicFramePr>
            <p:xfrm>
              <a:off x="4795120" y="2074750"/>
              <a:ext cx="3295638" cy="30318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66182">
                      <a:extLst>
                        <a:ext uri="{9D8B030D-6E8A-4147-A177-3AD203B41FA5}">
                          <a16:colId xmlns:a16="http://schemas.microsoft.com/office/drawing/2014/main" val="3921165398"/>
                        </a:ext>
                      </a:extLst>
                    </a:gridCol>
                    <a:gridCol w="366182">
                      <a:extLst>
                        <a:ext uri="{9D8B030D-6E8A-4147-A177-3AD203B41FA5}">
                          <a16:colId xmlns:a16="http://schemas.microsoft.com/office/drawing/2014/main" val="3057031207"/>
                        </a:ext>
                      </a:extLst>
                    </a:gridCol>
                    <a:gridCol w="366182">
                      <a:extLst>
                        <a:ext uri="{9D8B030D-6E8A-4147-A177-3AD203B41FA5}">
                          <a16:colId xmlns:a16="http://schemas.microsoft.com/office/drawing/2014/main" val="2049774792"/>
                        </a:ext>
                      </a:extLst>
                    </a:gridCol>
                    <a:gridCol w="366182">
                      <a:extLst>
                        <a:ext uri="{9D8B030D-6E8A-4147-A177-3AD203B41FA5}">
                          <a16:colId xmlns:a16="http://schemas.microsoft.com/office/drawing/2014/main" val="3316875923"/>
                        </a:ext>
                      </a:extLst>
                    </a:gridCol>
                    <a:gridCol w="366182">
                      <a:extLst>
                        <a:ext uri="{9D8B030D-6E8A-4147-A177-3AD203B41FA5}">
                          <a16:colId xmlns:a16="http://schemas.microsoft.com/office/drawing/2014/main" val="1067604091"/>
                        </a:ext>
                      </a:extLst>
                    </a:gridCol>
                    <a:gridCol w="366182">
                      <a:extLst>
                        <a:ext uri="{9D8B030D-6E8A-4147-A177-3AD203B41FA5}">
                          <a16:colId xmlns:a16="http://schemas.microsoft.com/office/drawing/2014/main" val="3307551482"/>
                        </a:ext>
                      </a:extLst>
                    </a:gridCol>
                    <a:gridCol w="366182">
                      <a:extLst>
                        <a:ext uri="{9D8B030D-6E8A-4147-A177-3AD203B41FA5}">
                          <a16:colId xmlns:a16="http://schemas.microsoft.com/office/drawing/2014/main" val="1808285823"/>
                        </a:ext>
                      </a:extLst>
                    </a:gridCol>
                    <a:gridCol w="366182">
                      <a:extLst>
                        <a:ext uri="{9D8B030D-6E8A-4147-A177-3AD203B41FA5}">
                          <a16:colId xmlns:a16="http://schemas.microsoft.com/office/drawing/2014/main" val="2255740646"/>
                        </a:ext>
                      </a:extLst>
                    </a:gridCol>
                    <a:gridCol w="366182">
                      <a:extLst>
                        <a:ext uri="{9D8B030D-6E8A-4147-A177-3AD203B41FA5}">
                          <a16:colId xmlns:a16="http://schemas.microsoft.com/office/drawing/2014/main" val="1612571295"/>
                        </a:ext>
                      </a:extLst>
                    </a:gridCol>
                  </a:tblGrid>
                  <a:tr h="33686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3360853"/>
                      </a:ext>
                    </a:extLst>
                  </a:tr>
                  <a:tr h="336868"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6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91645880"/>
                      </a:ext>
                    </a:extLst>
                  </a:tr>
                  <a:tr h="336868"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6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09771070"/>
                      </a:ext>
                    </a:extLst>
                  </a:tr>
                  <a:tr h="336868"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28879026"/>
                      </a:ext>
                    </a:extLst>
                  </a:tr>
                  <a:tr h="336868">
                    <a:tc>
                      <a:txBody>
                        <a:bodyPr/>
                        <a:lstStyle/>
                        <a:p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65644207"/>
                      </a:ext>
                    </a:extLst>
                  </a:tr>
                  <a:tr h="336868"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49755355"/>
                      </a:ext>
                    </a:extLst>
                  </a:tr>
                  <a:tr h="336868"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62330561"/>
                      </a:ext>
                    </a:extLst>
                  </a:tr>
                  <a:tr h="336868"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8674160"/>
                      </a:ext>
                    </a:extLst>
                  </a:tr>
                  <a:tr h="336868"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7307455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130">
                <a:extLst>
                  <a:ext uri="{FF2B5EF4-FFF2-40B4-BE49-F238E27FC236}">
                    <a16:creationId xmlns:a16="http://schemas.microsoft.com/office/drawing/2014/main" id="{67E34544-2799-9E46-80DA-53D636EC912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01177120"/>
                  </p:ext>
                </p:extLst>
              </p:nvPr>
            </p:nvGraphicFramePr>
            <p:xfrm>
              <a:off x="4795120" y="2074750"/>
              <a:ext cx="3295638" cy="30318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66182">
                      <a:extLst>
                        <a:ext uri="{9D8B030D-6E8A-4147-A177-3AD203B41FA5}">
                          <a16:colId xmlns:a16="http://schemas.microsoft.com/office/drawing/2014/main" val="3921165398"/>
                        </a:ext>
                      </a:extLst>
                    </a:gridCol>
                    <a:gridCol w="366182">
                      <a:extLst>
                        <a:ext uri="{9D8B030D-6E8A-4147-A177-3AD203B41FA5}">
                          <a16:colId xmlns:a16="http://schemas.microsoft.com/office/drawing/2014/main" val="3057031207"/>
                        </a:ext>
                      </a:extLst>
                    </a:gridCol>
                    <a:gridCol w="366182">
                      <a:extLst>
                        <a:ext uri="{9D8B030D-6E8A-4147-A177-3AD203B41FA5}">
                          <a16:colId xmlns:a16="http://schemas.microsoft.com/office/drawing/2014/main" val="2049774792"/>
                        </a:ext>
                      </a:extLst>
                    </a:gridCol>
                    <a:gridCol w="366182">
                      <a:extLst>
                        <a:ext uri="{9D8B030D-6E8A-4147-A177-3AD203B41FA5}">
                          <a16:colId xmlns:a16="http://schemas.microsoft.com/office/drawing/2014/main" val="3316875923"/>
                        </a:ext>
                      </a:extLst>
                    </a:gridCol>
                    <a:gridCol w="366182">
                      <a:extLst>
                        <a:ext uri="{9D8B030D-6E8A-4147-A177-3AD203B41FA5}">
                          <a16:colId xmlns:a16="http://schemas.microsoft.com/office/drawing/2014/main" val="1067604091"/>
                        </a:ext>
                      </a:extLst>
                    </a:gridCol>
                    <a:gridCol w="366182">
                      <a:extLst>
                        <a:ext uri="{9D8B030D-6E8A-4147-A177-3AD203B41FA5}">
                          <a16:colId xmlns:a16="http://schemas.microsoft.com/office/drawing/2014/main" val="3307551482"/>
                        </a:ext>
                      </a:extLst>
                    </a:gridCol>
                    <a:gridCol w="366182">
                      <a:extLst>
                        <a:ext uri="{9D8B030D-6E8A-4147-A177-3AD203B41FA5}">
                          <a16:colId xmlns:a16="http://schemas.microsoft.com/office/drawing/2014/main" val="1808285823"/>
                        </a:ext>
                      </a:extLst>
                    </a:gridCol>
                    <a:gridCol w="366182">
                      <a:extLst>
                        <a:ext uri="{9D8B030D-6E8A-4147-A177-3AD203B41FA5}">
                          <a16:colId xmlns:a16="http://schemas.microsoft.com/office/drawing/2014/main" val="2255740646"/>
                        </a:ext>
                      </a:extLst>
                    </a:gridCol>
                    <a:gridCol w="366182">
                      <a:extLst>
                        <a:ext uri="{9D8B030D-6E8A-4147-A177-3AD203B41FA5}">
                          <a16:colId xmlns:a16="http://schemas.microsoft.com/office/drawing/2014/main" val="1612571295"/>
                        </a:ext>
                      </a:extLst>
                    </a:gridCol>
                  </a:tblGrid>
                  <a:tr h="3368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448" t="-7407" r="-803448" b="-8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3360853"/>
                      </a:ext>
                    </a:extLst>
                  </a:tr>
                  <a:tr h="336868"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3448" t="-111538" r="-703448" b="-74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91645880"/>
                      </a:ext>
                    </a:extLst>
                  </a:tr>
                  <a:tr h="336868"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3448" t="-203704" r="-603448" b="-6148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09771070"/>
                      </a:ext>
                    </a:extLst>
                  </a:tr>
                  <a:tr h="336868"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28879026"/>
                      </a:ext>
                    </a:extLst>
                  </a:tr>
                  <a:tr h="336868">
                    <a:tc>
                      <a:txBody>
                        <a:bodyPr/>
                        <a:lstStyle/>
                        <a:p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65644207"/>
                      </a:ext>
                    </a:extLst>
                  </a:tr>
                  <a:tr h="336868"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49755355"/>
                      </a:ext>
                    </a:extLst>
                  </a:tr>
                  <a:tr h="336868"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62330561"/>
                      </a:ext>
                    </a:extLst>
                  </a:tr>
                  <a:tr h="336868"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8674160"/>
                      </a:ext>
                    </a:extLst>
                  </a:tr>
                  <a:tr h="336868"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73074550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5" name="Table 130">
            <a:extLst>
              <a:ext uri="{FF2B5EF4-FFF2-40B4-BE49-F238E27FC236}">
                <a16:creationId xmlns:a16="http://schemas.microsoft.com/office/drawing/2014/main" id="{C8F1FC21-B4F0-7D41-A270-00BF9718D5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9219300"/>
              </p:ext>
            </p:extLst>
          </p:nvPr>
        </p:nvGraphicFramePr>
        <p:xfrm>
          <a:off x="726248" y="2074750"/>
          <a:ext cx="3295638" cy="3031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182">
                  <a:extLst>
                    <a:ext uri="{9D8B030D-6E8A-4147-A177-3AD203B41FA5}">
                      <a16:colId xmlns:a16="http://schemas.microsoft.com/office/drawing/2014/main" val="3921165398"/>
                    </a:ext>
                  </a:extLst>
                </a:gridCol>
                <a:gridCol w="366182">
                  <a:extLst>
                    <a:ext uri="{9D8B030D-6E8A-4147-A177-3AD203B41FA5}">
                      <a16:colId xmlns:a16="http://schemas.microsoft.com/office/drawing/2014/main" val="3057031207"/>
                    </a:ext>
                  </a:extLst>
                </a:gridCol>
                <a:gridCol w="366182">
                  <a:extLst>
                    <a:ext uri="{9D8B030D-6E8A-4147-A177-3AD203B41FA5}">
                      <a16:colId xmlns:a16="http://schemas.microsoft.com/office/drawing/2014/main" val="2049774792"/>
                    </a:ext>
                  </a:extLst>
                </a:gridCol>
                <a:gridCol w="366182">
                  <a:extLst>
                    <a:ext uri="{9D8B030D-6E8A-4147-A177-3AD203B41FA5}">
                      <a16:colId xmlns:a16="http://schemas.microsoft.com/office/drawing/2014/main" val="3316875923"/>
                    </a:ext>
                  </a:extLst>
                </a:gridCol>
                <a:gridCol w="366182">
                  <a:extLst>
                    <a:ext uri="{9D8B030D-6E8A-4147-A177-3AD203B41FA5}">
                      <a16:colId xmlns:a16="http://schemas.microsoft.com/office/drawing/2014/main" val="1067604091"/>
                    </a:ext>
                  </a:extLst>
                </a:gridCol>
                <a:gridCol w="366182">
                  <a:extLst>
                    <a:ext uri="{9D8B030D-6E8A-4147-A177-3AD203B41FA5}">
                      <a16:colId xmlns:a16="http://schemas.microsoft.com/office/drawing/2014/main" val="3307551482"/>
                    </a:ext>
                  </a:extLst>
                </a:gridCol>
                <a:gridCol w="366182">
                  <a:extLst>
                    <a:ext uri="{9D8B030D-6E8A-4147-A177-3AD203B41FA5}">
                      <a16:colId xmlns:a16="http://schemas.microsoft.com/office/drawing/2014/main" val="1808285823"/>
                    </a:ext>
                  </a:extLst>
                </a:gridCol>
                <a:gridCol w="366182">
                  <a:extLst>
                    <a:ext uri="{9D8B030D-6E8A-4147-A177-3AD203B41FA5}">
                      <a16:colId xmlns:a16="http://schemas.microsoft.com/office/drawing/2014/main" val="2255740646"/>
                    </a:ext>
                  </a:extLst>
                </a:gridCol>
                <a:gridCol w="366182">
                  <a:extLst>
                    <a:ext uri="{9D8B030D-6E8A-4147-A177-3AD203B41FA5}">
                      <a16:colId xmlns:a16="http://schemas.microsoft.com/office/drawing/2014/main" val="1612571295"/>
                    </a:ext>
                  </a:extLst>
                </a:gridCol>
              </a:tblGrid>
              <a:tr h="336868">
                <a:tc>
                  <a:txBody>
                    <a:bodyPr/>
                    <a:lstStyle/>
                    <a:p>
                      <a:pPr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360853"/>
                  </a:ext>
                </a:extLst>
              </a:tr>
              <a:tr h="336868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1645880"/>
                  </a:ext>
                </a:extLst>
              </a:tr>
              <a:tr h="336868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9771070"/>
                  </a:ext>
                </a:extLst>
              </a:tr>
              <a:tr h="336868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8879026"/>
                  </a:ext>
                </a:extLst>
              </a:tr>
              <a:tr h="336868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5644207"/>
                  </a:ext>
                </a:extLst>
              </a:tr>
              <a:tr h="336868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9755355"/>
                  </a:ext>
                </a:extLst>
              </a:tr>
              <a:tr h="336868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2330561"/>
                  </a:ext>
                </a:extLst>
              </a:tr>
              <a:tr h="336868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8674160"/>
                  </a:ext>
                </a:extLst>
              </a:tr>
              <a:tr h="336868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3074550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628B6BC-6E2E-B34B-A9B7-477DE35D9E6D}"/>
                  </a:ext>
                </a:extLst>
              </p:cNvPr>
              <p:cNvSpPr/>
              <p:nvPr/>
            </p:nvSpPr>
            <p:spPr>
              <a:xfrm>
                <a:off x="1732000" y="5675289"/>
                <a:ext cx="12841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𝒪</m:t>
                      </m:r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628B6BC-6E2E-B34B-A9B7-477DE35D9E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2000" y="5675289"/>
                <a:ext cx="1284134" cy="369332"/>
              </a:xfrm>
              <a:prstGeom prst="rect">
                <a:avLst/>
              </a:prstGeom>
              <a:blipFill>
                <a:blip r:embed="rId3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0675291-A173-0843-B8CD-B09E7AFDFC83}"/>
                  </a:ext>
                </a:extLst>
              </p:cNvPr>
              <p:cNvSpPr/>
              <p:nvPr/>
            </p:nvSpPr>
            <p:spPr>
              <a:xfrm>
                <a:off x="5857073" y="5675289"/>
                <a:ext cx="1171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𝒪</m:t>
                      </m:r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0675291-A173-0843-B8CD-B09E7AFDFC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7073" y="5675289"/>
                <a:ext cx="1171731" cy="369332"/>
              </a:xfrm>
              <a:prstGeom prst="rect">
                <a:avLst/>
              </a:prstGeom>
              <a:blipFill>
                <a:blip r:embed="rId4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27A73DBB-538A-8647-A8A0-CEAF9289DCCC}"/>
              </a:ext>
            </a:extLst>
          </p:cNvPr>
          <p:cNvSpPr txBox="1"/>
          <p:nvPr/>
        </p:nvSpPr>
        <p:spPr>
          <a:xfrm>
            <a:off x="1324780" y="5206259"/>
            <a:ext cx="2360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Full Transformer - BERT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F0BA9C-B26E-1E46-8136-69629E056FBE}"/>
              </a:ext>
            </a:extLst>
          </p:cNvPr>
          <p:cNvSpPr txBox="1"/>
          <p:nvPr/>
        </p:nvSpPr>
        <p:spPr>
          <a:xfrm>
            <a:off x="5354754" y="5206259"/>
            <a:ext cx="2517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Sparse Transformer - ETC</a:t>
            </a:r>
          </a:p>
        </p:txBody>
      </p:sp>
    </p:spTree>
    <p:extLst>
      <p:ext uri="{BB962C8B-B14F-4D97-AF65-F5344CB8AC3E}">
        <p14:creationId xmlns:p14="http://schemas.microsoft.com/office/powerpoint/2010/main" val="13279414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DC669-A5E8-6B49-8BE2-15D28E4E4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Results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A65DCBF-236C-C740-9A4D-6F4EBDC78F6D}"/>
              </a:ext>
            </a:extLst>
          </p:cNvPr>
          <p:cNvCxnSpPr>
            <a:cxnSpLocks/>
          </p:cNvCxnSpPr>
          <p:nvPr/>
        </p:nvCxnSpPr>
        <p:spPr>
          <a:xfrm flipV="1">
            <a:off x="591072" y="5040488"/>
            <a:ext cx="7886700" cy="261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9E7C6F6D-F784-3A46-8C16-53DA7C5104F5}"/>
              </a:ext>
            </a:extLst>
          </p:cNvPr>
          <p:cNvSpPr/>
          <p:nvPr/>
        </p:nvSpPr>
        <p:spPr>
          <a:xfrm>
            <a:off x="1151973" y="4691180"/>
            <a:ext cx="388306" cy="36933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A303D7-9630-404C-9911-D8FF254130DF}"/>
              </a:ext>
            </a:extLst>
          </p:cNvPr>
          <p:cNvSpPr txBox="1"/>
          <p:nvPr/>
        </p:nvSpPr>
        <p:spPr>
          <a:xfrm>
            <a:off x="1117209" y="435334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4.6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9FBC4B-33C5-604B-8B9D-E64CE665DE34}"/>
              </a:ext>
            </a:extLst>
          </p:cNvPr>
          <p:cNvSpPr/>
          <p:nvPr/>
        </p:nvSpPr>
        <p:spPr>
          <a:xfrm>
            <a:off x="2361368" y="4353344"/>
            <a:ext cx="388306" cy="7071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EFFEFE-0D61-D342-939F-CDC6DEDB80EC}"/>
              </a:ext>
            </a:extLst>
          </p:cNvPr>
          <p:cNvSpPr txBox="1"/>
          <p:nvPr/>
        </p:nvSpPr>
        <p:spPr>
          <a:xfrm>
            <a:off x="2294863" y="398329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7.6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44C3C9-4C6D-CF49-8D11-4F80CB3A8C2C}"/>
              </a:ext>
            </a:extLst>
          </p:cNvPr>
          <p:cNvSpPr txBox="1"/>
          <p:nvPr/>
        </p:nvSpPr>
        <p:spPr>
          <a:xfrm>
            <a:off x="2003741" y="5204434"/>
            <a:ext cx="1059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Text-Only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F28E74-3989-B04E-B5E5-4122EEE1D7DB}"/>
              </a:ext>
            </a:extLst>
          </p:cNvPr>
          <p:cNvSpPr txBox="1"/>
          <p:nvPr/>
        </p:nvSpPr>
        <p:spPr>
          <a:xfrm>
            <a:off x="687200" y="5204434"/>
            <a:ext cx="1181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Table-Only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7D5C28-EA7D-564E-B6AE-AAE0B31A046B}"/>
              </a:ext>
            </a:extLst>
          </p:cNvPr>
          <p:cNvSpPr/>
          <p:nvPr/>
        </p:nvSpPr>
        <p:spPr>
          <a:xfrm>
            <a:off x="3507705" y="4158277"/>
            <a:ext cx="388306" cy="90223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7229CDA-266B-DA46-97C2-9A6C1FAEF94D}"/>
              </a:ext>
            </a:extLst>
          </p:cNvPr>
          <p:cNvSpPr txBox="1"/>
          <p:nvPr/>
        </p:nvSpPr>
        <p:spPr>
          <a:xfrm>
            <a:off x="3463652" y="378894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9.9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906DA32-F93C-DA41-8E74-45B2A47FAA74}"/>
              </a:ext>
            </a:extLst>
          </p:cNvPr>
          <p:cNvSpPr txBox="1"/>
          <p:nvPr/>
        </p:nvSpPr>
        <p:spPr>
          <a:xfrm>
            <a:off x="3244658" y="5204434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3B580C8-6548-9A4F-BF4B-F11817C91158}"/>
              </a:ext>
            </a:extLst>
          </p:cNvPr>
          <p:cNvSpPr/>
          <p:nvPr/>
        </p:nvSpPr>
        <p:spPr>
          <a:xfrm>
            <a:off x="4751481" y="3387761"/>
            <a:ext cx="388306" cy="16727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7BA04C0-A619-594F-A2B0-00F827819C9C}"/>
              </a:ext>
            </a:extLst>
          </p:cNvPr>
          <p:cNvSpPr txBox="1"/>
          <p:nvPr/>
        </p:nvSpPr>
        <p:spPr>
          <a:xfrm>
            <a:off x="4648918" y="3018429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17.1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CD2A5C9-EE4A-7149-924F-1D09B4FDFDD1}"/>
              </a:ext>
            </a:extLst>
          </p:cNvPr>
          <p:cNvSpPr txBox="1"/>
          <p:nvPr/>
        </p:nvSpPr>
        <p:spPr>
          <a:xfrm>
            <a:off x="4320985" y="5065935"/>
            <a:ext cx="12242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Ours</a:t>
            </a:r>
          </a:p>
          <a:p>
            <a:pPr algn="ctr"/>
            <a:r>
              <a:rPr lang="en-US" dirty="0"/>
              <a:t>w/o Fusion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680873C-4123-A441-8C4D-66D7FC24A11F}"/>
              </a:ext>
            </a:extLst>
          </p:cNvPr>
          <p:cNvSpPr/>
          <p:nvPr/>
        </p:nvSpPr>
        <p:spPr>
          <a:xfrm>
            <a:off x="6020147" y="3725598"/>
            <a:ext cx="388306" cy="13349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A28586F-A845-F14F-8BC1-7B70E515520D}"/>
              </a:ext>
            </a:extLst>
          </p:cNvPr>
          <p:cNvSpPr txBox="1"/>
          <p:nvPr/>
        </p:nvSpPr>
        <p:spPr>
          <a:xfrm>
            <a:off x="5917584" y="3332676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14.3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7BD48B7-1165-2A42-B726-0C421507C5AB}"/>
              </a:ext>
            </a:extLst>
          </p:cNvPr>
          <p:cNvSpPr txBox="1"/>
          <p:nvPr/>
        </p:nvSpPr>
        <p:spPr>
          <a:xfrm>
            <a:off x="5737599" y="5065935"/>
            <a:ext cx="953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Ours</a:t>
            </a:r>
          </a:p>
          <a:p>
            <a:pPr algn="ctr"/>
            <a:r>
              <a:rPr lang="en-US" dirty="0"/>
              <a:t>w/o ETC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0866BA1-0AE4-8E45-B623-6324B682EA59}"/>
              </a:ext>
            </a:extLst>
          </p:cNvPr>
          <p:cNvSpPr/>
          <p:nvPr/>
        </p:nvSpPr>
        <p:spPr>
          <a:xfrm>
            <a:off x="7253923" y="2283866"/>
            <a:ext cx="388306" cy="27766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59ABFAB-86B5-244F-BDEE-E350985F8808}"/>
              </a:ext>
            </a:extLst>
          </p:cNvPr>
          <p:cNvSpPr txBox="1"/>
          <p:nvPr/>
        </p:nvSpPr>
        <p:spPr>
          <a:xfrm>
            <a:off x="7151360" y="1886982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28.1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1BAE249-DFEE-7149-B072-6B728B9F598B}"/>
              </a:ext>
            </a:extLst>
          </p:cNvPr>
          <p:cNvSpPr/>
          <p:nvPr/>
        </p:nvSpPr>
        <p:spPr>
          <a:xfrm>
            <a:off x="7114994" y="5204434"/>
            <a:ext cx="6247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Ours</a:t>
            </a:r>
          </a:p>
        </p:txBody>
      </p:sp>
    </p:spTree>
    <p:extLst>
      <p:ext uri="{BB962C8B-B14F-4D97-AF65-F5344CB8AC3E}">
        <p14:creationId xmlns:p14="http://schemas.microsoft.com/office/powerpoint/2010/main" val="39522052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AEC09-0560-2145-8E6C-87A64D672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Performance/Speed Curve</a:t>
            </a:r>
          </a:p>
        </p:txBody>
      </p:sp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9B39E827-AF42-D84F-8565-0A2902A4AE3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0405333"/>
              </p:ext>
            </p:extLst>
          </p:nvPr>
        </p:nvGraphicFramePr>
        <p:xfrm>
          <a:off x="860208" y="1511614"/>
          <a:ext cx="6997700" cy="23073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ontent Placeholder 3">
            <a:extLst>
              <a:ext uri="{FF2B5EF4-FFF2-40B4-BE49-F238E27FC236}">
                <a16:creationId xmlns:a16="http://schemas.microsoft.com/office/drawing/2014/main" id="{24692EC6-350E-0946-9B8E-E163624A53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9763644"/>
              </p:ext>
            </p:extLst>
          </p:nvPr>
        </p:nvGraphicFramePr>
        <p:xfrm>
          <a:off x="860208" y="3926541"/>
          <a:ext cx="6907517" cy="26978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68290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1FA5E-0B56-0943-A3A2-16201DE77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9D8A48-880B-BD4E-98FC-ADC16E63EB28}"/>
              </a:ext>
            </a:extLst>
          </p:cNvPr>
          <p:cNvSpPr txBox="1"/>
          <p:nvPr/>
        </p:nvSpPr>
        <p:spPr>
          <a:xfrm>
            <a:off x="1421742" y="1834781"/>
            <a:ext cx="60242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 Lexical Overlap: NYU -&gt; New York University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Numerical Reasoning: Who is the largest 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Fusion Error: Linking is wrong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Distraction: 2016 Summer Olympic vs 2016 Winter Olympic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A959B5-1388-214B-B51E-2C7436679184}"/>
              </a:ext>
            </a:extLst>
          </p:cNvPr>
          <p:cNvSpPr/>
          <p:nvPr/>
        </p:nvSpPr>
        <p:spPr>
          <a:xfrm>
            <a:off x="2434363" y="4197984"/>
            <a:ext cx="388306" cy="85001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F32614-C4C9-2349-B9DA-6072E31C24D3}"/>
              </a:ext>
            </a:extLst>
          </p:cNvPr>
          <p:cNvSpPr txBox="1"/>
          <p:nvPr/>
        </p:nvSpPr>
        <p:spPr>
          <a:xfrm>
            <a:off x="2355344" y="3838534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24%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E7C079-7E43-0F47-B6C4-340A38914A36}"/>
              </a:ext>
            </a:extLst>
          </p:cNvPr>
          <p:cNvSpPr/>
          <p:nvPr/>
        </p:nvSpPr>
        <p:spPr>
          <a:xfrm>
            <a:off x="3643758" y="4756999"/>
            <a:ext cx="388306" cy="29099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F742ED-1C56-3B4E-973C-E216D5DC01EE}"/>
              </a:ext>
            </a:extLst>
          </p:cNvPr>
          <p:cNvSpPr txBox="1"/>
          <p:nvPr/>
        </p:nvSpPr>
        <p:spPr>
          <a:xfrm>
            <a:off x="3602164" y="439445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8%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9935CF-3EA0-EF4A-A26A-CA7777FF3CD6}"/>
              </a:ext>
            </a:extLst>
          </p:cNvPr>
          <p:cNvSpPr txBox="1"/>
          <p:nvPr/>
        </p:nvSpPr>
        <p:spPr>
          <a:xfrm>
            <a:off x="3286131" y="5125010"/>
            <a:ext cx="1147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Numerical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6F5ADA-E14A-5040-B6E0-09E2A293494C}"/>
              </a:ext>
            </a:extLst>
          </p:cNvPr>
          <p:cNvSpPr txBox="1"/>
          <p:nvPr/>
        </p:nvSpPr>
        <p:spPr>
          <a:xfrm>
            <a:off x="2225489" y="5134259"/>
            <a:ext cx="806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Lexical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74951C-71D7-814C-B987-78E79637CAE3}"/>
              </a:ext>
            </a:extLst>
          </p:cNvPr>
          <p:cNvSpPr/>
          <p:nvPr/>
        </p:nvSpPr>
        <p:spPr>
          <a:xfrm>
            <a:off x="4790095" y="3508868"/>
            <a:ext cx="388306" cy="153912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28EF88-F1AB-4E4A-8856-45B746E30598}"/>
              </a:ext>
            </a:extLst>
          </p:cNvPr>
          <p:cNvSpPr txBox="1"/>
          <p:nvPr/>
        </p:nvSpPr>
        <p:spPr>
          <a:xfrm>
            <a:off x="4692341" y="313953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36%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9148EB-058E-0A4B-8F19-4AEDE674B02C}"/>
              </a:ext>
            </a:extLst>
          </p:cNvPr>
          <p:cNvSpPr txBox="1"/>
          <p:nvPr/>
        </p:nvSpPr>
        <p:spPr>
          <a:xfrm>
            <a:off x="4619319" y="5134259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Fusion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341F3A1-4A02-534A-AE17-5CB35C23260E}"/>
              </a:ext>
            </a:extLst>
          </p:cNvPr>
          <p:cNvSpPr/>
          <p:nvPr/>
        </p:nvSpPr>
        <p:spPr>
          <a:xfrm>
            <a:off x="6033871" y="3760428"/>
            <a:ext cx="388306" cy="12875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8D3EF05-BF47-8D4B-A2D4-ADAA0D027B28}"/>
              </a:ext>
            </a:extLst>
          </p:cNvPr>
          <p:cNvSpPr txBox="1"/>
          <p:nvPr/>
        </p:nvSpPr>
        <p:spPr>
          <a:xfrm>
            <a:off x="5936432" y="339109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32%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C5A4790-02F3-144F-B8AE-8F6A4113FA40}"/>
              </a:ext>
            </a:extLst>
          </p:cNvPr>
          <p:cNvSpPr txBox="1"/>
          <p:nvPr/>
        </p:nvSpPr>
        <p:spPr>
          <a:xfrm>
            <a:off x="5603374" y="5125010"/>
            <a:ext cx="1201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Distraction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14BF0A-95BA-5B4F-9C5E-CA9258ED0943}"/>
              </a:ext>
            </a:extLst>
          </p:cNvPr>
          <p:cNvCxnSpPr>
            <a:cxnSpLocks/>
          </p:cNvCxnSpPr>
          <p:nvPr/>
        </p:nvCxnSpPr>
        <p:spPr>
          <a:xfrm>
            <a:off x="1884043" y="5040488"/>
            <a:ext cx="52750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98560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C37D1-78CD-3549-B1AD-96498B0F4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F837A-14A2-A54F-87D3-F577E830F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propose the first open-domain question answering dataset for heterogeneous information.</a:t>
            </a:r>
          </a:p>
          <a:p>
            <a:endParaRPr lang="en-US" dirty="0"/>
          </a:p>
          <a:p>
            <a:r>
              <a:rPr lang="en-US" dirty="0"/>
              <a:t>Our model can greatly decrease the computation complexity while bringing significant boost.</a:t>
            </a:r>
          </a:p>
          <a:p>
            <a:endParaRPr lang="en-US" dirty="0"/>
          </a:p>
          <a:p>
            <a:r>
              <a:rPr lang="en-US" dirty="0"/>
              <a:t>There are still a large room for improvement.</a:t>
            </a:r>
          </a:p>
        </p:txBody>
      </p:sp>
    </p:spTree>
    <p:extLst>
      <p:ext uri="{BB962C8B-B14F-4D97-AF65-F5344CB8AC3E}">
        <p14:creationId xmlns:p14="http://schemas.microsoft.com/office/powerpoint/2010/main" val="899020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F4CED-6D4F-5E4B-BC04-1F8A6B27A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Incompleteness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5D787FF-2DAD-2F4A-B10C-E75FB8E8D22F}"/>
              </a:ext>
            </a:extLst>
          </p:cNvPr>
          <p:cNvSpPr txBox="1"/>
          <p:nvPr/>
        </p:nvSpPr>
        <p:spPr>
          <a:xfrm>
            <a:off x="1466850" y="2050469"/>
            <a:ext cx="5402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Q: Which song is the runner-up for Billboard Hot 2019 ?</a:t>
            </a:r>
          </a:p>
        </p:txBody>
      </p:sp>
      <p:pic>
        <p:nvPicPr>
          <p:cNvPr id="1043" name="Picture 19" descr="Robot 10: Robot with Questions | TIM">
            <a:extLst>
              <a:ext uri="{FF2B5EF4-FFF2-40B4-BE49-F238E27FC236}">
                <a16:creationId xmlns:a16="http://schemas.microsoft.com/office/drawing/2014/main" id="{9F7134BA-267F-9D43-B55D-1AE862F5E6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0833" y="3539266"/>
            <a:ext cx="1193079" cy="1779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E7A65E7-F91A-C342-873A-86C2986DE0A5}"/>
              </a:ext>
            </a:extLst>
          </p:cNvPr>
          <p:cNvGrpSpPr/>
          <p:nvPr/>
        </p:nvGrpSpPr>
        <p:grpSpPr>
          <a:xfrm>
            <a:off x="628650" y="3670644"/>
            <a:ext cx="2407867" cy="1749084"/>
            <a:chOff x="628650" y="3670644"/>
            <a:chExt cx="2407867" cy="1749084"/>
          </a:xfrm>
        </p:grpSpPr>
        <p:pic>
          <p:nvPicPr>
            <p:cNvPr id="31" name="Picture 30" descr="Icon&#10;&#10;Description automatically generated">
              <a:extLst>
                <a:ext uri="{FF2B5EF4-FFF2-40B4-BE49-F238E27FC236}">
                  <a16:creationId xmlns:a16="http://schemas.microsoft.com/office/drawing/2014/main" id="{4BAAA181-4478-684E-A7B6-6C4979F96D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28016" y="3670644"/>
              <a:ext cx="838200" cy="825500"/>
            </a:xfrm>
            <a:prstGeom prst="rect">
              <a:avLst/>
            </a:prstGeom>
          </p:spPr>
        </p:pic>
        <p:pic>
          <p:nvPicPr>
            <p:cNvPr id="32" name="Picture 31" descr="Icon&#10;&#10;Description automatically generated">
              <a:extLst>
                <a:ext uri="{FF2B5EF4-FFF2-40B4-BE49-F238E27FC236}">
                  <a16:creationId xmlns:a16="http://schemas.microsoft.com/office/drawing/2014/main" id="{5B5DC0EF-E9AC-1A4A-9B87-357CCA047E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80416" y="3823044"/>
              <a:ext cx="838200" cy="825500"/>
            </a:xfrm>
            <a:prstGeom prst="rect">
              <a:avLst/>
            </a:prstGeom>
          </p:spPr>
        </p:pic>
        <p:pic>
          <p:nvPicPr>
            <p:cNvPr id="33" name="Picture 32" descr="Icon&#10;&#10;Description automatically generated">
              <a:extLst>
                <a:ext uri="{FF2B5EF4-FFF2-40B4-BE49-F238E27FC236}">
                  <a16:creationId xmlns:a16="http://schemas.microsoft.com/office/drawing/2014/main" id="{5C097DC3-5EE9-DD4F-8B89-04948CD50F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98317" y="3989737"/>
              <a:ext cx="838200" cy="825500"/>
            </a:xfrm>
            <a:prstGeom prst="rect">
              <a:avLst/>
            </a:prstGeom>
          </p:spPr>
        </p:pic>
        <p:pic>
          <p:nvPicPr>
            <p:cNvPr id="25" name="Picture 24" descr="Icon&#10;&#10;Description automatically generated">
              <a:extLst>
                <a:ext uri="{FF2B5EF4-FFF2-40B4-BE49-F238E27FC236}">
                  <a16:creationId xmlns:a16="http://schemas.microsoft.com/office/drawing/2014/main" id="{855A6E1A-1428-E942-AB5E-6CFF3605CF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8650" y="3670644"/>
              <a:ext cx="838200" cy="825500"/>
            </a:xfrm>
            <a:prstGeom prst="rect">
              <a:avLst/>
            </a:prstGeom>
          </p:spPr>
        </p:pic>
        <p:pic>
          <p:nvPicPr>
            <p:cNvPr id="26" name="Picture 25" descr="Icon&#10;&#10;Description automatically generated">
              <a:extLst>
                <a:ext uri="{FF2B5EF4-FFF2-40B4-BE49-F238E27FC236}">
                  <a16:creationId xmlns:a16="http://schemas.microsoft.com/office/drawing/2014/main" id="{24B8C2FB-91FB-3041-A0B8-BF0108AEF7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1050" y="3823044"/>
              <a:ext cx="838200" cy="825500"/>
            </a:xfrm>
            <a:prstGeom prst="rect">
              <a:avLst/>
            </a:prstGeom>
          </p:spPr>
        </p:pic>
        <p:pic>
          <p:nvPicPr>
            <p:cNvPr id="27" name="Picture 26" descr="Icon&#10;&#10;Description automatically generated">
              <a:extLst>
                <a:ext uri="{FF2B5EF4-FFF2-40B4-BE49-F238E27FC236}">
                  <a16:creationId xmlns:a16="http://schemas.microsoft.com/office/drawing/2014/main" id="{566F19C8-F49E-CB47-97B0-268AD0667D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8951" y="3989737"/>
              <a:ext cx="838200" cy="82550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E488C6D-0E4E-4A41-B8DD-2545255A335B}"/>
                </a:ext>
              </a:extLst>
            </p:cNvPr>
            <p:cNvSpPr txBox="1"/>
            <p:nvPr/>
          </p:nvSpPr>
          <p:spPr>
            <a:xfrm>
              <a:off x="1013259" y="5050396"/>
              <a:ext cx="15296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Text-based QA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DEBCA78-808B-1244-9682-7C1A537ACA59}"/>
              </a:ext>
            </a:extLst>
          </p:cNvPr>
          <p:cNvGrpSpPr/>
          <p:nvPr/>
        </p:nvGrpSpPr>
        <p:grpSpPr>
          <a:xfrm>
            <a:off x="5676267" y="3788791"/>
            <a:ext cx="2638901" cy="1630937"/>
            <a:chOff x="5676267" y="3788791"/>
            <a:chExt cx="2638901" cy="1630937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EEAD0622-DE36-2342-989C-940413DDCDF5}"/>
                </a:ext>
              </a:extLst>
            </p:cNvPr>
            <p:cNvGrpSpPr/>
            <p:nvPr/>
          </p:nvGrpSpPr>
          <p:grpSpPr>
            <a:xfrm>
              <a:off x="5942249" y="3788791"/>
              <a:ext cx="1026073" cy="825500"/>
              <a:chOff x="5679527" y="1774613"/>
              <a:chExt cx="1554480" cy="954230"/>
            </a:xfrm>
          </p:grpSpPr>
          <p:sp>
            <p:nvSpPr>
              <p:cNvPr id="37" name="Rounded Rectangle 36">
                <a:extLst>
                  <a:ext uri="{FF2B5EF4-FFF2-40B4-BE49-F238E27FC236}">
                    <a16:creationId xmlns:a16="http://schemas.microsoft.com/office/drawing/2014/main" id="{69E4AD55-8F88-E249-BA77-6E13E8E0F8B9}"/>
                  </a:ext>
                </a:extLst>
              </p:cNvPr>
              <p:cNvSpPr/>
              <p:nvPr/>
            </p:nvSpPr>
            <p:spPr>
              <a:xfrm>
                <a:off x="5693229" y="1814443"/>
                <a:ext cx="1527228" cy="914400"/>
              </a:xfrm>
              <a:prstGeom prst="roundRect">
                <a:avLst>
                  <a:gd name="adj" fmla="val 1666"/>
                </a:avLst>
              </a:prstGeom>
              <a:pattFill prst="wdUpDiag">
                <a:fgClr>
                  <a:schemeClr val="accent3">
                    <a:lumMod val="20000"/>
                    <a:lumOff val="80000"/>
                  </a:schemeClr>
                </a:fgClr>
                <a:bgClr>
                  <a:schemeClr val="bg1"/>
                </a:bgClr>
              </a:patt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027C6740-ECC0-7045-B90C-827C2B8161BA}"/>
                  </a:ext>
                </a:extLst>
              </p:cNvPr>
              <p:cNvCxnSpPr/>
              <p:nvPr/>
            </p:nvCxnSpPr>
            <p:spPr>
              <a:xfrm>
                <a:off x="5693230" y="2146291"/>
                <a:ext cx="1527841" cy="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1DD81CE1-91C1-104C-9E78-EBC9DD6F01AF}"/>
                  </a:ext>
                </a:extLst>
              </p:cNvPr>
              <p:cNvCxnSpPr/>
              <p:nvPr/>
            </p:nvCxnSpPr>
            <p:spPr>
              <a:xfrm>
                <a:off x="5693230" y="2343033"/>
                <a:ext cx="1527841" cy="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5A90CCDD-B9BE-4745-8C8B-1B21416BA78A}"/>
                  </a:ext>
                </a:extLst>
              </p:cNvPr>
              <p:cNvCxnSpPr/>
              <p:nvPr/>
            </p:nvCxnSpPr>
            <p:spPr>
              <a:xfrm>
                <a:off x="5693230" y="2541973"/>
                <a:ext cx="1527841" cy="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64B23ACD-306D-0C4D-97E9-EE5E940934D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83550" y="1946770"/>
                <a:ext cx="0" cy="77724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7544698F-836B-A544-81A8-E8060043FA8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06258" y="1946770"/>
                <a:ext cx="0" cy="77724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7FF0696A-B8AD-6E41-9362-F80EC5705FE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11497" y="1946770"/>
                <a:ext cx="0" cy="77724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DD492C4A-29F7-1F46-A3E9-DBBC9536C07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915988" y="1946770"/>
                <a:ext cx="0" cy="77724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Freeform 44">
                <a:extLst>
                  <a:ext uri="{FF2B5EF4-FFF2-40B4-BE49-F238E27FC236}">
                    <a16:creationId xmlns:a16="http://schemas.microsoft.com/office/drawing/2014/main" id="{74300706-CB7D-D648-893D-237279618203}"/>
                  </a:ext>
                </a:extLst>
              </p:cNvPr>
              <p:cNvSpPr/>
              <p:nvPr/>
            </p:nvSpPr>
            <p:spPr>
              <a:xfrm>
                <a:off x="5679527" y="1774613"/>
                <a:ext cx="1554480" cy="182880"/>
              </a:xfrm>
              <a:custGeom>
                <a:avLst/>
                <a:gdLst>
                  <a:gd name="connsiteX0" fmla="*/ 47672 w 1508760"/>
                  <a:gd name="connsiteY0" fmla="*/ 0 h 286029"/>
                  <a:gd name="connsiteX1" fmla="*/ 1461088 w 1508760"/>
                  <a:gd name="connsiteY1" fmla="*/ 0 h 286029"/>
                  <a:gd name="connsiteX2" fmla="*/ 1508760 w 1508760"/>
                  <a:gd name="connsiteY2" fmla="*/ 47672 h 286029"/>
                  <a:gd name="connsiteX3" fmla="*/ 1508760 w 1508760"/>
                  <a:gd name="connsiteY3" fmla="*/ 128763 h 286029"/>
                  <a:gd name="connsiteX4" fmla="*/ 1508760 w 1508760"/>
                  <a:gd name="connsiteY4" fmla="*/ 238357 h 286029"/>
                  <a:gd name="connsiteX5" fmla="*/ 1508760 w 1508760"/>
                  <a:gd name="connsiteY5" fmla="*/ 286029 h 286029"/>
                  <a:gd name="connsiteX6" fmla="*/ 1461088 w 1508760"/>
                  <a:gd name="connsiteY6" fmla="*/ 286029 h 286029"/>
                  <a:gd name="connsiteX7" fmla="*/ 47672 w 1508760"/>
                  <a:gd name="connsiteY7" fmla="*/ 286029 h 286029"/>
                  <a:gd name="connsiteX8" fmla="*/ 0 w 1508760"/>
                  <a:gd name="connsiteY8" fmla="*/ 286029 h 286029"/>
                  <a:gd name="connsiteX9" fmla="*/ 0 w 1508760"/>
                  <a:gd name="connsiteY9" fmla="*/ 238357 h 286029"/>
                  <a:gd name="connsiteX10" fmla="*/ 0 w 1508760"/>
                  <a:gd name="connsiteY10" fmla="*/ 128763 h 286029"/>
                  <a:gd name="connsiteX11" fmla="*/ 0 w 1508760"/>
                  <a:gd name="connsiteY11" fmla="*/ 47672 h 286029"/>
                  <a:gd name="connsiteX12" fmla="*/ 47672 w 1508760"/>
                  <a:gd name="connsiteY12" fmla="*/ 0 h 28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508760" h="286029">
                    <a:moveTo>
                      <a:pt x="47672" y="0"/>
                    </a:moveTo>
                    <a:lnTo>
                      <a:pt x="1461088" y="0"/>
                    </a:lnTo>
                    <a:cubicBezTo>
                      <a:pt x="1487417" y="0"/>
                      <a:pt x="1508760" y="21343"/>
                      <a:pt x="1508760" y="47672"/>
                    </a:cubicBezTo>
                    <a:lnTo>
                      <a:pt x="1508760" y="128763"/>
                    </a:lnTo>
                    <a:lnTo>
                      <a:pt x="1508760" y="238357"/>
                    </a:lnTo>
                    <a:lnTo>
                      <a:pt x="1508760" y="286029"/>
                    </a:lnTo>
                    <a:lnTo>
                      <a:pt x="1461088" y="286029"/>
                    </a:lnTo>
                    <a:lnTo>
                      <a:pt x="47672" y="286029"/>
                    </a:lnTo>
                    <a:lnTo>
                      <a:pt x="0" y="286029"/>
                    </a:lnTo>
                    <a:lnTo>
                      <a:pt x="0" y="238357"/>
                    </a:lnTo>
                    <a:lnTo>
                      <a:pt x="0" y="128763"/>
                    </a:lnTo>
                    <a:lnTo>
                      <a:pt x="0" y="47672"/>
                    </a:lnTo>
                    <a:cubicBezTo>
                      <a:pt x="0" y="21343"/>
                      <a:pt x="21343" y="0"/>
                      <a:pt x="47672" y="0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1C8BCA0F-03D5-E640-83CD-B52E39666604}"/>
                </a:ext>
              </a:extLst>
            </p:cNvPr>
            <p:cNvGrpSpPr/>
            <p:nvPr/>
          </p:nvGrpSpPr>
          <p:grpSpPr>
            <a:xfrm>
              <a:off x="5676267" y="4072569"/>
              <a:ext cx="1026073" cy="825500"/>
              <a:chOff x="5679527" y="1774613"/>
              <a:chExt cx="1554480" cy="954230"/>
            </a:xfrm>
          </p:grpSpPr>
          <p:sp>
            <p:nvSpPr>
              <p:cNvPr id="20" name="Rounded Rectangle 19">
                <a:extLst>
                  <a:ext uri="{FF2B5EF4-FFF2-40B4-BE49-F238E27FC236}">
                    <a16:creationId xmlns:a16="http://schemas.microsoft.com/office/drawing/2014/main" id="{9AAC70A8-38E5-3044-9CC4-36BA928111DF}"/>
                  </a:ext>
                </a:extLst>
              </p:cNvPr>
              <p:cNvSpPr/>
              <p:nvPr/>
            </p:nvSpPr>
            <p:spPr>
              <a:xfrm>
                <a:off x="5693229" y="1814443"/>
                <a:ext cx="1527228" cy="914400"/>
              </a:xfrm>
              <a:prstGeom prst="roundRect">
                <a:avLst>
                  <a:gd name="adj" fmla="val 1666"/>
                </a:avLst>
              </a:prstGeom>
              <a:pattFill prst="wdUpDiag">
                <a:fgClr>
                  <a:schemeClr val="accent3">
                    <a:lumMod val="20000"/>
                    <a:lumOff val="80000"/>
                  </a:schemeClr>
                </a:fgClr>
                <a:bgClr>
                  <a:schemeClr val="bg1"/>
                </a:bgClr>
              </a:patt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195B4B2-2D07-3C45-AB80-1DBD7B828FD8}"/>
                  </a:ext>
                </a:extLst>
              </p:cNvPr>
              <p:cNvCxnSpPr/>
              <p:nvPr/>
            </p:nvCxnSpPr>
            <p:spPr>
              <a:xfrm>
                <a:off x="5693230" y="2146291"/>
                <a:ext cx="1527841" cy="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295484DC-9E2B-F942-88D6-2DCF5D0AAB0C}"/>
                  </a:ext>
                </a:extLst>
              </p:cNvPr>
              <p:cNvCxnSpPr/>
              <p:nvPr/>
            </p:nvCxnSpPr>
            <p:spPr>
              <a:xfrm>
                <a:off x="5693230" y="2343033"/>
                <a:ext cx="1527841" cy="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689E6619-5172-A24E-B221-5B2780F39CE7}"/>
                  </a:ext>
                </a:extLst>
              </p:cNvPr>
              <p:cNvCxnSpPr/>
              <p:nvPr/>
            </p:nvCxnSpPr>
            <p:spPr>
              <a:xfrm>
                <a:off x="5693230" y="2541973"/>
                <a:ext cx="1527841" cy="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2348F782-E119-2B4A-BA3C-5A4E3758CA2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83550" y="1946770"/>
                <a:ext cx="0" cy="77724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C1A91A59-AA14-A240-B161-76FD4B6CCE8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06258" y="1946770"/>
                <a:ext cx="0" cy="77724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A4892071-BCC8-A945-B0DF-5A63FAEF803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11497" y="1946770"/>
                <a:ext cx="0" cy="77724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94E541B5-35BC-FC48-B575-AABD27714F9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915988" y="1946770"/>
                <a:ext cx="0" cy="77724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2F71F06C-85BC-E344-B5E3-24E0118B42C8}"/>
                  </a:ext>
                </a:extLst>
              </p:cNvPr>
              <p:cNvSpPr/>
              <p:nvPr/>
            </p:nvSpPr>
            <p:spPr>
              <a:xfrm>
                <a:off x="5679527" y="1774613"/>
                <a:ext cx="1554480" cy="182880"/>
              </a:xfrm>
              <a:custGeom>
                <a:avLst/>
                <a:gdLst>
                  <a:gd name="connsiteX0" fmla="*/ 47672 w 1508760"/>
                  <a:gd name="connsiteY0" fmla="*/ 0 h 286029"/>
                  <a:gd name="connsiteX1" fmla="*/ 1461088 w 1508760"/>
                  <a:gd name="connsiteY1" fmla="*/ 0 h 286029"/>
                  <a:gd name="connsiteX2" fmla="*/ 1508760 w 1508760"/>
                  <a:gd name="connsiteY2" fmla="*/ 47672 h 286029"/>
                  <a:gd name="connsiteX3" fmla="*/ 1508760 w 1508760"/>
                  <a:gd name="connsiteY3" fmla="*/ 128763 h 286029"/>
                  <a:gd name="connsiteX4" fmla="*/ 1508760 w 1508760"/>
                  <a:gd name="connsiteY4" fmla="*/ 238357 h 286029"/>
                  <a:gd name="connsiteX5" fmla="*/ 1508760 w 1508760"/>
                  <a:gd name="connsiteY5" fmla="*/ 286029 h 286029"/>
                  <a:gd name="connsiteX6" fmla="*/ 1461088 w 1508760"/>
                  <a:gd name="connsiteY6" fmla="*/ 286029 h 286029"/>
                  <a:gd name="connsiteX7" fmla="*/ 47672 w 1508760"/>
                  <a:gd name="connsiteY7" fmla="*/ 286029 h 286029"/>
                  <a:gd name="connsiteX8" fmla="*/ 0 w 1508760"/>
                  <a:gd name="connsiteY8" fmla="*/ 286029 h 286029"/>
                  <a:gd name="connsiteX9" fmla="*/ 0 w 1508760"/>
                  <a:gd name="connsiteY9" fmla="*/ 238357 h 286029"/>
                  <a:gd name="connsiteX10" fmla="*/ 0 w 1508760"/>
                  <a:gd name="connsiteY10" fmla="*/ 128763 h 286029"/>
                  <a:gd name="connsiteX11" fmla="*/ 0 w 1508760"/>
                  <a:gd name="connsiteY11" fmla="*/ 47672 h 286029"/>
                  <a:gd name="connsiteX12" fmla="*/ 47672 w 1508760"/>
                  <a:gd name="connsiteY12" fmla="*/ 0 h 28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508760" h="286029">
                    <a:moveTo>
                      <a:pt x="47672" y="0"/>
                    </a:moveTo>
                    <a:lnTo>
                      <a:pt x="1461088" y="0"/>
                    </a:lnTo>
                    <a:cubicBezTo>
                      <a:pt x="1487417" y="0"/>
                      <a:pt x="1508760" y="21343"/>
                      <a:pt x="1508760" y="47672"/>
                    </a:cubicBezTo>
                    <a:lnTo>
                      <a:pt x="1508760" y="128763"/>
                    </a:lnTo>
                    <a:lnTo>
                      <a:pt x="1508760" y="238357"/>
                    </a:lnTo>
                    <a:lnTo>
                      <a:pt x="1508760" y="286029"/>
                    </a:lnTo>
                    <a:lnTo>
                      <a:pt x="1461088" y="286029"/>
                    </a:lnTo>
                    <a:lnTo>
                      <a:pt x="47672" y="286029"/>
                    </a:lnTo>
                    <a:lnTo>
                      <a:pt x="0" y="286029"/>
                    </a:lnTo>
                    <a:lnTo>
                      <a:pt x="0" y="238357"/>
                    </a:lnTo>
                    <a:lnTo>
                      <a:pt x="0" y="128763"/>
                    </a:lnTo>
                    <a:lnTo>
                      <a:pt x="0" y="47672"/>
                    </a:lnTo>
                    <a:cubicBezTo>
                      <a:pt x="0" y="21343"/>
                      <a:pt x="21343" y="0"/>
                      <a:pt x="47672" y="0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A7560232-FCDE-B749-8305-B50C75AEF317}"/>
                </a:ext>
              </a:extLst>
            </p:cNvPr>
            <p:cNvGrpSpPr/>
            <p:nvPr/>
          </p:nvGrpSpPr>
          <p:grpSpPr>
            <a:xfrm>
              <a:off x="7289095" y="3826512"/>
              <a:ext cx="1026073" cy="825500"/>
              <a:chOff x="5679527" y="1774613"/>
              <a:chExt cx="1554480" cy="954230"/>
            </a:xfrm>
          </p:grpSpPr>
          <p:sp>
            <p:nvSpPr>
              <p:cNvPr id="47" name="Rounded Rectangle 46">
                <a:extLst>
                  <a:ext uri="{FF2B5EF4-FFF2-40B4-BE49-F238E27FC236}">
                    <a16:creationId xmlns:a16="http://schemas.microsoft.com/office/drawing/2014/main" id="{EF6C812D-56C7-C246-A4DC-3B75C610FB3D}"/>
                  </a:ext>
                </a:extLst>
              </p:cNvPr>
              <p:cNvSpPr/>
              <p:nvPr/>
            </p:nvSpPr>
            <p:spPr>
              <a:xfrm>
                <a:off x="5693229" y="1814443"/>
                <a:ext cx="1527228" cy="914400"/>
              </a:xfrm>
              <a:prstGeom prst="roundRect">
                <a:avLst>
                  <a:gd name="adj" fmla="val 1666"/>
                </a:avLst>
              </a:prstGeom>
              <a:pattFill prst="wdUpDiag">
                <a:fgClr>
                  <a:schemeClr val="accent3">
                    <a:lumMod val="20000"/>
                    <a:lumOff val="80000"/>
                  </a:schemeClr>
                </a:fgClr>
                <a:bgClr>
                  <a:schemeClr val="bg1"/>
                </a:bgClr>
              </a:patt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10596BD0-3489-8243-B18B-5C71B8920601}"/>
                  </a:ext>
                </a:extLst>
              </p:cNvPr>
              <p:cNvCxnSpPr/>
              <p:nvPr/>
            </p:nvCxnSpPr>
            <p:spPr>
              <a:xfrm>
                <a:off x="5693230" y="2146291"/>
                <a:ext cx="1527841" cy="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BF637D8D-9F53-C242-B0DA-62D43DF77966}"/>
                  </a:ext>
                </a:extLst>
              </p:cNvPr>
              <p:cNvCxnSpPr/>
              <p:nvPr/>
            </p:nvCxnSpPr>
            <p:spPr>
              <a:xfrm>
                <a:off x="5693230" y="2343033"/>
                <a:ext cx="1527841" cy="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274EC7B6-F60D-3649-A468-8C84CB60B057}"/>
                  </a:ext>
                </a:extLst>
              </p:cNvPr>
              <p:cNvCxnSpPr/>
              <p:nvPr/>
            </p:nvCxnSpPr>
            <p:spPr>
              <a:xfrm>
                <a:off x="5693230" y="2541973"/>
                <a:ext cx="1527841" cy="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7441AF9C-CB02-D14C-B81D-87269118634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83550" y="1946770"/>
                <a:ext cx="0" cy="77724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E4CE85FE-CE86-6047-848D-6B044F252A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06258" y="1946770"/>
                <a:ext cx="0" cy="77724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1985DABB-BD9A-0A40-BF2D-A32A5E654B8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11497" y="1946770"/>
                <a:ext cx="0" cy="77724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CC2EE057-B372-6C46-A1C0-E4BBA1D9717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915988" y="1946770"/>
                <a:ext cx="0" cy="77724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Freeform 54">
                <a:extLst>
                  <a:ext uri="{FF2B5EF4-FFF2-40B4-BE49-F238E27FC236}">
                    <a16:creationId xmlns:a16="http://schemas.microsoft.com/office/drawing/2014/main" id="{180D53A2-EC64-CC43-9325-C5E087763ECF}"/>
                  </a:ext>
                </a:extLst>
              </p:cNvPr>
              <p:cNvSpPr/>
              <p:nvPr/>
            </p:nvSpPr>
            <p:spPr>
              <a:xfrm>
                <a:off x="5679527" y="1774613"/>
                <a:ext cx="1554480" cy="182880"/>
              </a:xfrm>
              <a:custGeom>
                <a:avLst/>
                <a:gdLst>
                  <a:gd name="connsiteX0" fmla="*/ 47672 w 1508760"/>
                  <a:gd name="connsiteY0" fmla="*/ 0 h 286029"/>
                  <a:gd name="connsiteX1" fmla="*/ 1461088 w 1508760"/>
                  <a:gd name="connsiteY1" fmla="*/ 0 h 286029"/>
                  <a:gd name="connsiteX2" fmla="*/ 1508760 w 1508760"/>
                  <a:gd name="connsiteY2" fmla="*/ 47672 h 286029"/>
                  <a:gd name="connsiteX3" fmla="*/ 1508760 w 1508760"/>
                  <a:gd name="connsiteY3" fmla="*/ 128763 h 286029"/>
                  <a:gd name="connsiteX4" fmla="*/ 1508760 w 1508760"/>
                  <a:gd name="connsiteY4" fmla="*/ 238357 h 286029"/>
                  <a:gd name="connsiteX5" fmla="*/ 1508760 w 1508760"/>
                  <a:gd name="connsiteY5" fmla="*/ 286029 h 286029"/>
                  <a:gd name="connsiteX6" fmla="*/ 1461088 w 1508760"/>
                  <a:gd name="connsiteY6" fmla="*/ 286029 h 286029"/>
                  <a:gd name="connsiteX7" fmla="*/ 47672 w 1508760"/>
                  <a:gd name="connsiteY7" fmla="*/ 286029 h 286029"/>
                  <a:gd name="connsiteX8" fmla="*/ 0 w 1508760"/>
                  <a:gd name="connsiteY8" fmla="*/ 286029 h 286029"/>
                  <a:gd name="connsiteX9" fmla="*/ 0 w 1508760"/>
                  <a:gd name="connsiteY9" fmla="*/ 238357 h 286029"/>
                  <a:gd name="connsiteX10" fmla="*/ 0 w 1508760"/>
                  <a:gd name="connsiteY10" fmla="*/ 128763 h 286029"/>
                  <a:gd name="connsiteX11" fmla="*/ 0 w 1508760"/>
                  <a:gd name="connsiteY11" fmla="*/ 47672 h 286029"/>
                  <a:gd name="connsiteX12" fmla="*/ 47672 w 1508760"/>
                  <a:gd name="connsiteY12" fmla="*/ 0 h 28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508760" h="286029">
                    <a:moveTo>
                      <a:pt x="47672" y="0"/>
                    </a:moveTo>
                    <a:lnTo>
                      <a:pt x="1461088" y="0"/>
                    </a:lnTo>
                    <a:cubicBezTo>
                      <a:pt x="1487417" y="0"/>
                      <a:pt x="1508760" y="21343"/>
                      <a:pt x="1508760" y="47672"/>
                    </a:cubicBezTo>
                    <a:lnTo>
                      <a:pt x="1508760" y="128763"/>
                    </a:lnTo>
                    <a:lnTo>
                      <a:pt x="1508760" y="238357"/>
                    </a:lnTo>
                    <a:lnTo>
                      <a:pt x="1508760" y="286029"/>
                    </a:lnTo>
                    <a:lnTo>
                      <a:pt x="1461088" y="286029"/>
                    </a:lnTo>
                    <a:lnTo>
                      <a:pt x="47672" y="286029"/>
                    </a:lnTo>
                    <a:lnTo>
                      <a:pt x="0" y="286029"/>
                    </a:lnTo>
                    <a:lnTo>
                      <a:pt x="0" y="238357"/>
                    </a:lnTo>
                    <a:lnTo>
                      <a:pt x="0" y="128763"/>
                    </a:lnTo>
                    <a:lnTo>
                      <a:pt x="0" y="47672"/>
                    </a:lnTo>
                    <a:cubicBezTo>
                      <a:pt x="0" y="21343"/>
                      <a:pt x="21343" y="0"/>
                      <a:pt x="47672" y="0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1EECD4EC-8CEF-5247-8BC8-3BABD82D57D8}"/>
                </a:ext>
              </a:extLst>
            </p:cNvPr>
            <p:cNvGrpSpPr/>
            <p:nvPr/>
          </p:nvGrpSpPr>
          <p:grpSpPr>
            <a:xfrm>
              <a:off x="7023113" y="4110290"/>
              <a:ext cx="1026073" cy="825500"/>
              <a:chOff x="5679527" y="1774613"/>
              <a:chExt cx="1554480" cy="954230"/>
            </a:xfrm>
          </p:grpSpPr>
          <p:sp>
            <p:nvSpPr>
              <p:cNvPr id="57" name="Rounded Rectangle 56">
                <a:extLst>
                  <a:ext uri="{FF2B5EF4-FFF2-40B4-BE49-F238E27FC236}">
                    <a16:creationId xmlns:a16="http://schemas.microsoft.com/office/drawing/2014/main" id="{F908E4F2-DCF2-534F-B0AB-DDF00FD034B4}"/>
                  </a:ext>
                </a:extLst>
              </p:cNvPr>
              <p:cNvSpPr/>
              <p:nvPr/>
            </p:nvSpPr>
            <p:spPr>
              <a:xfrm>
                <a:off x="5693229" y="1814443"/>
                <a:ext cx="1527228" cy="914400"/>
              </a:xfrm>
              <a:prstGeom prst="roundRect">
                <a:avLst>
                  <a:gd name="adj" fmla="val 1666"/>
                </a:avLst>
              </a:prstGeom>
              <a:pattFill prst="wdUpDiag">
                <a:fgClr>
                  <a:schemeClr val="accent3">
                    <a:lumMod val="20000"/>
                    <a:lumOff val="80000"/>
                  </a:schemeClr>
                </a:fgClr>
                <a:bgClr>
                  <a:schemeClr val="bg1"/>
                </a:bgClr>
              </a:patt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0B75BACA-CF0A-6C49-96B0-16FEE73C12A6}"/>
                  </a:ext>
                </a:extLst>
              </p:cNvPr>
              <p:cNvCxnSpPr/>
              <p:nvPr/>
            </p:nvCxnSpPr>
            <p:spPr>
              <a:xfrm>
                <a:off x="5693230" y="2146291"/>
                <a:ext cx="1527841" cy="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6AB0C772-3AA9-AB43-8F54-A33E1E91C2EA}"/>
                  </a:ext>
                </a:extLst>
              </p:cNvPr>
              <p:cNvCxnSpPr/>
              <p:nvPr/>
            </p:nvCxnSpPr>
            <p:spPr>
              <a:xfrm>
                <a:off x="5693230" y="2343033"/>
                <a:ext cx="1527841" cy="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DEF61587-4E52-5B45-B26C-A5CF1F24FAD1}"/>
                  </a:ext>
                </a:extLst>
              </p:cNvPr>
              <p:cNvCxnSpPr/>
              <p:nvPr/>
            </p:nvCxnSpPr>
            <p:spPr>
              <a:xfrm>
                <a:off x="5693230" y="2541973"/>
                <a:ext cx="1527841" cy="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224B5061-370E-A24C-BB34-7D93B74F175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83550" y="1946770"/>
                <a:ext cx="0" cy="77724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D210F345-1D63-4446-8BFB-20CBA8D9140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06258" y="1946770"/>
                <a:ext cx="0" cy="77724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2717EFAD-2F0E-9948-A630-F6C6E0734EA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11497" y="1946770"/>
                <a:ext cx="0" cy="77724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21CD4D2F-6296-6842-B7E1-1606E4128C2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915988" y="1946770"/>
                <a:ext cx="0" cy="77724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Freeform 64">
                <a:extLst>
                  <a:ext uri="{FF2B5EF4-FFF2-40B4-BE49-F238E27FC236}">
                    <a16:creationId xmlns:a16="http://schemas.microsoft.com/office/drawing/2014/main" id="{6EB9B504-5B96-A549-AD7C-3E7B4C65A080}"/>
                  </a:ext>
                </a:extLst>
              </p:cNvPr>
              <p:cNvSpPr/>
              <p:nvPr/>
            </p:nvSpPr>
            <p:spPr>
              <a:xfrm>
                <a:off x="5679527" y="1774613"/>
                <a:ext cx="1554480" cy="182880"/>
              </a:xfrm>
              <a:custGeom>
                <a:avLst/>
                <a:gdLst>
                  <a:gd name="connsiteX0" fmla="*/ 47672 w 1508760"/>
                  <a:gd name="connsiteY0" fmla="*/ 0 h 286029"/>
                  <a:gd name="connsiteX1" fmla="*/ 1461088 w 1508760"/>
                  <a:gd name="connsiteY1" fmla="*/ 0 h 286029"/>
                  <a:gd name="connsiteX2" fmla="*/ 1508760 w 1508760"/>
                  <a:gd name="connsiteY2" fmla="*/ 47672 h 286029"/>
                  <a:gd name="connsiteX3" fmla="*/ 1508760 w 1508760"/>
                  <a:gd name="connsiteY3" fmla="*/ 128763 h 286029"/>
                  <a:gd name="connsiteX4" fmla="*/ 1508760 w 1508760"/>
                  <a:gd name="connsiteY4" fmla="*/ 238357 h 286029"/>
                  <a:gd name="connsiteX5" fmla="*/ 1508760 w 1508760"/>
                  <a:gd name="connsiteY5" fmla="*/ 286029 h 286029"/>
                  <a:gd name="connsiteX6" fmla="*/ 1461088 w 1508760"/>
                  <a:gd name="connsiteY6" fmla="*/ 286029 h 286029"/>
                  <a:gd name="connsiteX7" fmla="*/ 47672 w 1508760"/>
                  <a:gd name="connsiteY7" fmla="*/ 286029 h 286029"/>
                  <a:gd name="connsiteX8" fmla="*/ 0 w 1508760"/>
                  <a:gd name="connsiteY8" fmla="*/ 286029 h 286029"/>
                  <a:gd name="connsiteX9" fmla="*/ 0 w 1508760"/>
                  <a:gd name="connsiteY9" fmla="*/ 238357 h 286029"/>
                  <a:gd name="connsiteX10" fmla="*/ 0 w 1508760"/>
                  <a:gd name="connsiteY10" fmla="*/ 128763 h 286029"/>
                  <a:gd name="connsiteX11" fmla="*/ 0 w 1508760"/>
                  <a:gd name="connsiteY11" fmla="*/ 47672 h 286029"/>
                  <a:gd name="connsiteX12" fmla="*/ 47672 w 1508760"/>
                  <a:gd name="connsiteY12" fmla="*/ 0 h 28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508760" h="286029">
                    <a:moveTo>
                      <a:pt x="47672" y="0"/>
                    </a:moveTo>
                    <a:lnTo>
                      <a:pt x="1461088" y="0"/>
                    </a:lnTo>
                    <a:cubicBezTo>
                      <a:pt x="1487417" y="0"/>
                      <a:pt x="1508760" y="21343"/>
                      <a:pt x="1508760" y="47672"/>
                    </a:cubicBezTo>
                    <a:lnTo>
                      <a:pt x="1508760" y="128763"/>
                    </a:lnTo>
                    <a:lnTo>
                      <a:pt x="1508760" y="238357"/>
                    </a:lnTo>
                    <a:lnTo>
                      <a:pt x="1508760" y="286029"/>
                    </a:lnTo>
                    <a:lnTo>
                      <a:pt x="1461088" y="286029"/>
                    </a:lnTo>
                    <a:lnTo>
                      <a:pt x="47672" y="286029"/>
                    </a:lnTo>
                    <a:lnTo>
                      <a:pt x="0" y="286029"/>
                    </a:lnTo>
                    <a:lnTo>
                      <a:pt x="0" y="238357"/>
                    </a:lnTo>
                    <a:lnTo>
                      <a:pt x="0" y="128763"/>
                    </a:lnTo>
                    <a:lnTo>
                      <a:pt x="0" y="47672"/>
                    </a:lnTo>
                    <a:cubicBezTo>
                      <a:pt x="0" y="21343"/>
                      <a:pt x="21343" y="0"/>
                      <a:pt x="47672" y="0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7A1D82CF-1F23-C94A-BA3B-D1C5993471FB}"/>
                </a:ext>
              </a:extLst>
            </p:cNvPr>
            <p:cNvSpPr txBox="1"/>
            <p:nvPr/>
          </p:nvSpPr>
          <p:spPr>
            <a:xfrm>
              <a:off x="6203496" y="5050396"/>
              <a:ext cx="18367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Table-based QA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15235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AB91C-17F2-B948-ADD8-ABD5C7879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Incompleteness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E98281-F33C-B24A-AE80-7FA8C989BDCF}"/>
              </a:ext>
            </a:extLst>
          </p:cNvPr>
          <p:cNvSpPr txBox="1"/>
          <p:nvPr/>
        </p:nvSpPr>
        <p:spPr>
          <a:xfrm>
            <a:off x="1466850" y="2050469"/>
            <a:ext cx="6385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Q: When was the runner-up song for Billboard Hot 2019 released?</a:t>
            </a:r>
          </a:p>
        </p:txBody>
      </p:sp>
      <p:pic>
        <p:nvPicPr>
          <p:cNvPr id="15" name="Picture 19" descr="Robot 10: Robot with Questions | TIM">
            <a:extLst>
              <a:ext uri="{FF2B5EF4-FFF2-40B4-BE49-F238E27FC236}">
                <a16:creationId xmlns:a16="http://schemas.microsoft.com/office/drawing/2014/main" id="{57CD3209-9996-8F40-A4EF-177F53B209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793" y="3702930"/>
            <a:ext cx="1193079" cy="1779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8224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AB91C-17F2-B948-ADD8-ABD5C7879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Incompleteness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E98281-F33C-B24A-AE80-7FA8C989BDCF}"/>
              </a:ext>
            </a:extLst>
          </p:cNvPr>
          <p:cNvSpPr txBox="1"/>
          <p:nvPr/>
        </p:nvSpPr>
        <p:spPr>
          <a:xfrm>
            <a:off x="1466850" y="2050469"/>
            <a:ext cx="6385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Q: When was the </a:t>
            </a:r>
            <a:r>
              <a:rPr lang="en-US" dirty="0">
                <a:solidFill>
                  <a:srgbClr val="7030A0"/>
                </a:solidFill>
              </a:rPr>
              <a:t>runner-up song for Billboard Hot 2019</a:t>
            </a: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dirty="0"/>
              <a:t>released?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86EC5839-08F8-CE44-8CC3-7E73A1400078}"/>
              </a:ext>
            </a:extLst>
          </p:cNvPr>
          <p:cNvGraphicFramePr>
            <a:graphicFrameLocks noGrp="1"/>
          </p:cNvGraphicFramePr>
          <p:nvPr/>
        </p:nvGraphicFramePr>
        <p:xfrm>
          <a:off x="3278283" y="3065132"/>
          <a:ext cx="4905491" cy="1275597"/>
        </p:xfrm>
        <a:graphic>
          <a:graphicData uri="http://schemas.openxmlformats.org/drawingml/2006/table">
            <a:tbl>
              <a:tblPr/>
              <a:tblGrid>
                <a:gridCol w="547588">
                  <a:extLst>
                    <a:ext uri="{9D8B030D-6E8A-4147-A177-3AD203B41FA5}">
                      <a16:colId xmlns:a16="http://schemas.microsoft.com/office/drawing/2014/main" val="323914182"/>
                    </a:ext>
                  </a:extLst>
                </a:gridCol>
                <a:gridCol w="1597137">
                  <a:extLst>
                    <a:ext uri="{9D8B030D-6E8A-4147-A177-3AD203B41FA5}">
                      <a16:colId xmlns:a16="http://schemas.microsoft.com/office/drawing/2014/main" val="3833994948"/>
                    </a:ext>
                  </a:extLst>
                </a:gridCol>
                <a:gridCol w="2760766">
                  <a:extLst>
                    <a:ext uri="{9D8B030D-6E8A-4147-A177-3AD203B41FA5}">
                      <a16:colId xmlns:a16="http://schemas.microsoft.com/office/drawing/2014/main" val="1862444180"/>
                    </a:ext>
                  </a:extLst>
                </a:gridCol>
              </a:tblGrid>
              <a:tr h="2895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No.</a:t>
                      </a:r>
                    </a:p>
                  </a:txBody>
                  <a:tcPr marR="2000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Title</a:t>
                      </a:r>
                    </a:p>
                  </a:txBody>
                  <a:tcPr marR="2000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Artist(s)</a:t>
                      </a:r>
                    </a:p>
                  </a:txBody>
                  <a:tcPr marR="2000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340609"/>
                  </a:ext>
                </a:extLst>
              </a:tr>
              <a:tr h="361197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none" strike="noStrike" dirty="0">
                          <a:solidFill>
                            <a:srgbClr val="0B0080"/>
                          </a:solidFill>
                          <a:effectLst/>
                          <a:hlinkClick r:id="rId2"/>
                        </a:rPr>
                        <a:t>Old Town Road</a:t>
                      </a:r>
                      <a:endParaRPr lang="en-US" sz="140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none" strike="noStrike" dirty="0">
                          <a:solidFill>
                            <a:srgbClr val="0B0080"/>
                          </a:solidFill>
                          <a:effectLst/>
                          <a:hlinkClick r:id="rId3"/>
                        </a:rPr>
                        <a:t>Lil Nas X</a:t>
                      </a:r>
                      <a:r>
                        <a:rPr lang="en-US" sz="1400" dirty="0">
                          <a:effectLst/>
                        </a:rPr>
                        <a:t> featuring </a:t>
                      </a:r>
                      <a:r>
                        <a:rPr lang="en-US" sz="1400" u="none" strike="noStrike" dirty="0">
                          <a:solidFill>
                            <a:srgbClr val="0B0080"/>
                          </a:solidFill>
                          <a:effectLst/>
                          <a:hlinkClick r:id="rId4"/>
                        </a:rPr>
                        <a:t>Billy Ray Cyrus</a:t>
                      </a:r>
                      <a:endParaRPr lang="en-US" sz="140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083634"/>
                  </a:ext>
                </a:extLst>
              </a:tr>
              <a:tr h="289587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none" strike="noStrike" dirty="0">
                          <a:solidFill>
                            <a:srgbClr val="0B0080"/>
                          </a:solidFill>
                          <a:effectLst/>
                          <a:hlinkClick r:id="rId5"/>
                        </a:rPr>
                        <a:t>Sunflower</a:t>
                      </a:r>
                      <a:endParaRPr lang="en-US" sz="140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none" strike="noStrike" dirty="0">
                          <a:solidFill>
                            <a:srgbClr val="0B0080"/>
                          </a:solidFill>
                          <a:effectLst/>
                          <a:hlinkClick r:id="rId6"/>
                        </a:rPr>
                        <a:t>Post Malone</a:t>
                      </a:r>
                      <a:r>
                        <a:rPr lang="en-US" sz="1400" dirty="0">
                          <a:effectLst/>
                        </a:rPr>
                        <a:t> and </a:t>
                      </a:r>
                      <a:r>
                        <a:rPr lang="en-US" sz="1400" u="none" strike="noStrike" dirty="0">
                          <a:solidFill>
                            <a:srgbClr val="0B0080"/>
                          </a:solidFill>
                          <a:effectLst/>
                          <a:hlinkClick r:id="rId7"/>
                        </a:rPr>
                        <a:t>Swae Lee</a:t>
                      </a:r>
                      <a:endParaRPr lang="en-US" sz="140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5362578"/>
                  </a:ext>
                </a:extLst>
              </a:tr>
              <a:tr h="289587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3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none" strike="noStrike" dirty="0">
                          <a:solidFill>
                            <a:srgbClr val="0B0080"/>
                          </a:solidFill>
                          <a:effectLst/>
                          <a:hlinkClick r:id="rId8"/>
                        </a:rPr>
                        <a:t>Without Me</a:t>
                      </a:r>
                      <a:endParaRPr lang="en-US" sz="140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none" strike="noStrike" dirty="0">
                          <a:solidFill>
                            <a:srgbClr val="0B0080"/>
                          </a:solidFill>
                          <a:effectLst/>
                          <a:hlinkClick r:id="rId9"/>
                        </a:rPr>
                        <a:t>Halsey</a:t>
                      </a:r>
                      <a:endParaRPr lang="en-US" sz="140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0284038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02BA3556-AECF-2942-AF58-7FB5C8BB74C3}"/>
              </a:ext>
            </a:extLst>
          </p:cNvPr>
          <p:cNvSpPr/>
          <p:nvPr/>
        </p:nvSpPr>
        <p:spPr>
          <a:xfrm>
            <a:off x="3278283" y="2757802"/>
            <a:ext cx="490549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i="1" dirty="0">
                <a:solidFill>
                  <a:srgbClr val="202122"/>
                </a:solidFill>
                <a:latin typeface="Arial" panose="020B0604020202020204" pitchFamily="34" charset="0"/>
              </a:rPr>
              <a:t>List of songs on </a:t>
            </a:r>
            <a:r>
              <a:rPr lang="en-US" sz="1200" i="1" dirty="0">
                <a:solidFill>
                  <a:srgbClr val="0B0080"/>
                </a:solidFill>
                <a:latin typeface="Arial" panose="020B0604020202020204" pitchFamily="34" charset="0"/>
                <a:hlinkClick r:id="rId10"/>
              </a:rPr>
              <a:t>Billboard</a:t>
            </a:r>
            <a:r>
              <a:rPr lang="en-US" sz="1200" i="1" dirty="0">
                <a:solidFill>
                  <a:srgbClr val="202122"/>
                </a:solidFill>
                <a:latin typeface="Arial" panose="020B0604020202020204" pitchFamily="34" charset="0"/>
              </a:rPr>
              <a:t>'s 2019 </a:t>
            </a:r>
            <a:r>
              <a:rPr lang="en-US" sz="1200" i="1" dirty="0">
                <a:solidFill>
                  <a:srgbClr val="0B0080"/>
                </a:solidFill>
                <a:latin typeface="Arial" panose="020B0604020202020204" pitchFamily="34" charset="0"/>
                <a:hlinkClick r:id="rId11"/>
              </a:rPr>
              <a:t>Year-End</a:t>
            </a:r>
            <a:r>
              <a:rPr lang="en-US" sz="1200" i="1" dirty="0">
                <a:solidFill>
                  <a:srgbClr val="202122"/>
                </a:solidFill>
                <a:latin typeface="Arial" panose="020B0604020202020204" pitchFamily="34" charset="0"/>
              </a:rPr>
              <a:t> </a:t>
            </a:r>
            <a:r>
              <a:rPr lang="en-US" sz="1200" i="1" dirty="0">
                <a:solidFill>
                  <a:srgbClr val="0B0080"/>
                </a:solidFill>
                <a:latin typeface="Arial" panose="020B0604020202020204" pitchFamily="34" charset="0"/>
                <a:hlinkClick r:id="rId12"/>
              </a:rPr>
              <a:t>Hot 100</a:t>
            </a:r>
            <a:r>
              <a:rPr lang="en-US" sz="1200" i="1" dirty="0">
                <a:solidFill>
                  <a:srgbClr val="202122"/>
                </a:solidFill>
                <a:latin typeface="Arial" panose="020B0604020202020204" pitchFamily="34" charset="0"/>
              </a:rPr>
              <a:t> chart</a:t>
            </a:r>
            <a:endParaRPr lang="en-US" sz="1200" i="1" dirty="0"/>
          </a:p>
        </p:txBody>
      </p:sp>
      <p:pic>
        <p:nvPicPr>
          <p:cNvPr id="15" name="Picture 19" descr="Robot 10: Robot with Questions | TIM">
            <a:extLst>
              <a:ext uri="{FF2B5EF4-FFF2-40B4-BE49-F238E27FC236}">
                <a16:creationId xmlns:a16="http://schemas.microsoft.com/office/drawing/2014/main" id="{57CD3209-9996-8F40-A4EF-177F53B209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793" y="3702930"/>
            <a:ext cx="1193079" cy="1779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7958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C115E594-4E61-574D-A549-7617750D792E}"/>
              </a:ext>
            </a:extLst>
          </p:cNvPr>
          <p:cNvSpPr/>
          <p:nvPr/>
        </p:nvSpPr>
        <p:spPr>
          <a:xfrm>
            <a:off x="3278283" y="4933406"/>
            <a:ext cx="4905491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202122"/>
                </a:solidFill>
                <a:latin typeface="Cambria" panose="02040503050406030204" pitchFamily="18" charset="0"/>
              </a:rPr>
              <a:t>"Sunflower" is a song performed by American rappers and singers Post Malone and Swae Lee. It was released as a single from the soundtrack to the film Spider-Man: Into the Spider-Verse, and is included on Post Malone's third studio album Hollywood's Bleeding (2019). The song was released on </a:t>
            </a:r>
            <a:r>
              <a:rPr lang="en-US" sz="1400" u="sng" dirty="0">
                <a:solidFill>
                  <a:srgbClr val="FF0000"/>
                </a:solidFill>
                <a:latin typeface="Cambria" panose="02040503050406030204" pitchFamily="18" charset="0"/>
              </a:rPr>
              <a:t>October 18, 2018</a:t>
            </a:r>
            <a:r>
              <a:rPr lang="en-US" sz="1400" dirty="0">
                <a:solidFill>
                  <a:srgbClr val="202122"/>
                </a:solidFill>
                <a:latin typeface="Cambria" panose="02040503050406030204" pitchFamily="18" charset="0"/>
              </a:rPr>
              <a:t>.</a:t>
            </a:r>
            <a:endParaRPr lang="en-US" sz="1400" dirty="0">
              <a:latin typeface="Cambria" panose="020405030504060302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EAB91C-17F2-B948-ADD8-ABD5C7879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Incompleteness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E98281-F33C-B24A-AE80-7FA8C989BDCF}"/>
              </a:ext>
            </a:extLst>
          </p:cNvPr>
          <p:cNvSpPr txBox="1"/>
          <p:nvPr/>
        </p:nvSpPr>
        <p:spPr>
          <a:xfrm>
            <a:off x="1466850" y="2050469"/>
            <a:ext cx="6385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Q: </a:t>
            </a:r>
            <a:r>
              <a:rPr lang="en-US" dirty="0">
                <a:solidFill>
                  <a:srgbClr val="FF0000"/>
                </a:solidFill>
              </a:rPr>
              <a:t>When was </a:t>
            </a:r>
            <a:r>
              <a:rPr lang="en-US" dirty="0"/>
              <a:t>the </a:t>
            </a:r>
            <a:r>
              <a:rPr lang="en-US" dirty="0">
                <a:solidFill>
                  <a:srgbClr val="7030A0"/>
                </a:solidFill>
              </a:rPr>
              <a:t>runner-up song for Billboard Hot 2019</a:t>
            </a: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released</a:t>
            </a:r>
            <a:r>
              <a:rPr lang="en-US" dirty="0"/>
              <a:t>?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86EC5839-08F8-CE44-8CC3-7E73A1400078}"/>
              </a:ext>
            </a:extLst>
          </p:cNvPr>
          <p:cNvGraphicFramePr>
            <a:graphicFrameLocks noGrp="1"/>
          </p:cNvGraphicFramePr>
          <p:nvPr/>
        </p:nvGraphicFramePr>
        <p:xfrm>
          <a:off x="3278283" y="3065132"/>
          <a:ext cx="4905491" cy="1275597"/>
        </p:xfrm>
        <a:graphic>
          <a:graphicData uri="http://schemas.openxmlformats.org/drawingml/2006/table">
            <a:tbl>
              <a:tblPr/>
              <a:tblGrid>
                <a:gridCol w="547588">
                  <a:extLst>
                    <a:ext uri="{9D8B030D-6E8A-4147-A177-3AD203B41FA5}">
                      <a16:colId xmlns:a16="http://schemas.microsoft.com/office/drawing/2014/main" val="323914182"/>
                    </a:ext>
                  </a:extLst>
                </a:gridCol>
                <a:gridCol w="1597137">
                  <a:extLst>
                    <a:ext uri="{9D8B030D-6E8A-4147-A177-3AD203B41FA5}">
                      <a16:colId xmlns:a16="http://schemas.microsoft.com/office/drawing/2014/main" val="3833994948"/>
                    </a:ext>
                  </a:extLst>
                </a:gridCol>
                <a:gridCol w="2760766">
                  <a:extLst>
                    <a:ext uri="{9D8B030D-6E8A-4147-A177-3AD203B41FA5}">
                      <a16:colId xmlns:a16="http://schemas.microsoft.com/office/drawing/2014/main" val="1862444180"/>
                    </a:ext>
                  </a:extLst>
                </a:gridCol>
              </a:tblGrid>
              <a:tr h="2895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No.</a:t>
                      </a:r>
                    </a:p>
                  </a:txBody>
                  <a:tcPr marR="2000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Title</a:t>
                      </a:r>
                    </a:p>
                  </a:txBody>
                  <a:tcPr marR="2000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Artist(s)</a:t>
                      </a:r>
                    </a:p>
                  </a:txBody>
                  <a:tcPr marR="2000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340609"/>
                  </a:ext>
                </a:extLst>
              </a:tr>
              <a:tr h="361197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none" strike="noStrike" dirty="0">
                          <a:solidFill>
                            <a:srgbClr val="0B0080"/>
                          </a:solidFill>
                          <a:effectLst/>
                          <a:hlinkClick r:id="rId2"/>
                        </a:rPr>
                        <a:t>Old Town Road</a:t>
                      </a:r>
                      <a:endParaRPr lang="en-US" sz="140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none" strike="noStrike" dirty="0">
                          <a:solidFill>
                            <a:srgbClr val="0B0080"/>
                          </a:solidFill>
                          <a:effectLst/>
                          <a:hlinkClick r:id="rId3"/>
                        </a:rPr>
                        <a:t>Lil Nas X</a:t>
                      </a:r>
                      <a:r>
                        <a:rPr lang="en-US" sz="1400" dirty="0">
                          <a:effectLst/>
                        </a:rPr>
                        <a:t> featuring </a:t>
                      </a:r>
                      <a:r>
                        <a:rPr lang="en-US" sz="1400" u="none" strike="noStrike" dirty="0">
                          <a:solidFill>
                            <a:srgbClr val="0B0080"/>
                          </a:solidFill>
                          <a:effectLst/>
                          <a:hlinkClick r:id="rId4"/>
                        </a:rPr>
                        <a:t>Billy Ray Cyrus</a:t>
                      </a:r>
                      <a:endParaRPr lang="en-US" sz="140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083634"/>
                  </a:ext>
                </a:extLst>
              </a:tr>
              <a:tr h="289587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none" strike="noStrike" dirty="0">
                          <a:solidFill>
                            <a:srgbClr val="0B0080"/>
                          </a:solidFill>
                          <a:effectLst/>
                          <a:hlinkClick r:id="rId5"/>
                        </a:rPr>
                        <a:t>Sunflower</a:t>
                      </a:r>
                      <a:endParaRPr lang="en-US" sz="140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none" strike="noStrike" dirty="0">
                          <a:solidFill>
                            <a:srgbClr val="0B0080"/>
                          </a:solidFill>
                          <a:effectLst/>
                          <a:hlinkClick r:id="rId6"/>
                        </a:rPr>
                        <a:t>Post Malone</a:t>
                      </a:r>
                      <a:r>
                        <a:rPr lang="en-US" sz="1400" dirty="0">
                          <a:effectLst/>
                        </a:rPr>
                        <a:t> and </a:t>
                      </a:r>
                      <a:r>
                        <a:rPr lang="en-US" sz="1400" u="none" strike="noStrike" dirty="0">
                          <a:solidFill>
                            <a:srgbClr val="0B0080"/>
                          </a:solidFill>
                          <a:effectLst/>
                          <a:hlinkClick r:id="rId7"/>
                        </a:rPr>
                        <a:t>Swae Lee</a:t>
                      </a:r>
                      <a:endParaRPr lang="en-US" sz="140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5362578"/>
                  </a:ext>
                </a:extLst>
              </a:tr>
              <a:tr h="289587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3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none" strike="noStrike" dirty="0">
                          <a:solidFill>
                            <a:srgbClr val="0B0080"/>
                          </a:solidFill>
                          <a:effectLst/>
                          <a:hlinkClick r:id="rId8"/>
                        </a:rPr>
                        <a:t>Without Me</a:t>
                      </a:r>
                      <a:endParaRPr lang="en-US" sz="140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none" strike="noStrike" dirty="0">
                          <a:solidFill>
                            <a:srgbClr val="0B0080"/>
                          </a:solidFill>
                          <a:effectLst/>
                          <a:hlinkClick r:id="rId9"/>
                        </a:rPr>
                        <a:t>Halsey</a:t>
                      </a:r>
                      <a:endParaRPr lang="en-US" sz="140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0284038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02BA3556-AECF-2942-AF58-7FB5C8BB74C3}"/>
              </a:ext>
            </a:extLst>
          </p:cNvPr>
          <p:cNvSpPr/>
          <p:nvPr/>
        </p:nvSpPr>
        <p:spPr>
          <a:xfrm>
            <a:off x="3278283" y="2757802"/>
            <a:ext cx="490549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i="1" dirty="0">
                <a:solidFill>
                  <a:srgbClr val="202122"/>
                </a:solidFill>
                <a:latin typeface="Arial" panose="020B0604020202020204" pitchFamily="34" charset="0"/>
              </a:rPr>
              <a:t>List of songs on </a:t>
            </a:r>
            <a:r>
              <a:rPr lang="en-US" sz="1200" i="1" dirty="0">
                <a:solidFill>
                  <a:srgbClr val="0B0080"/>
                </a:solidFill>
                <a:latin typeface="Arial" panose="020B0604020202020204" pitchFamily="34" charset="0"/>
                <a:hlinkClick r:id="rId10"/>
              </a:rPr>
              <a:t>Billboard</a:t>
            </a:r>
            <a:r>
              <a:rPr lang="en-US" sz="1200" i="1" dirty="0">
                <a:solidFill>
                  <a:srgbClr val="202122"/>
                </a:solidFill>
                <a:latin typeface="Arial" panose="020B0604020202020204" pitchFamily="34" charset="0"/>
              </a:rPr>
              <a:t>'s 2019 </a:t>
            </a:r>
            <a:r>
              <a:rPr lang="en-US" sz="1200" i="1" dirty="0">
                <a:solidFill>
                  <a:srgbClr val="0B0080"/>
                </a:solidFill>
                <a:latin typeface="Arial" panose="020B0604020202020204" pitchFamily="34" charset="0"/>
                <a:hlinkClick r:id="rId11"/>
              </a:rPr>
              <a:t>Year-End</a:t>
            </a:r>
            <a:r>
              <a:rPr lang="en-US" sz="1200" i="1" dirty="0">
                <a:solidFill>
                  <a:srgbClr val="202122"/>
                </a:solidFill>
                <a:latin typeface="Arial" panose="020B0604020202020204" pitchFamily="34" charset="0"/>
              </a:rPr>
              <a:t> </a:t>
            </a:r>
            <a:r>
              <a:rPr lang="en-US" sz="1200" i="1" dirty="0">
                <a:solidFill>
                  <a:srgbClr val="0B0080"/>
                </a:solidFill>
                <a:latin typeface="Arial" panose="020B0604020202020204" pitchFamily="34" charset="0"/>
                <a:hlinkClick r:id="rId12"/>
              </a:rPr>
              <a:t>Hot 100</a:t>
            </a:r>
            <a:r>
              <a:rPr lang="en-US" sz="1200" i="1" dirty="0">
                <a:solidFill>
                  <a:srgbClr val="202122"/>
                </a:solidFill>
                <a:latin typeface="Arial" panose="020B0604020202020204" pitchFamily="34" charset="0"/>
              </a:rPr>
              <a:t> chart</a:t>
            </a:r>
            <a:endParaRPr lang="en-US" sz="1200" i="1" dirty="0"/>
          </a:p>
        </p:txBody>
      </p:sp>
      <p:pic>
        <p:nvPicPr>
          <p:cNvPr id="15" name="Picture 19" descr="Robot 10: Robot with Questions | TIM">
            <a:extLst>
              <a:ext uri="{FF2B5EF4-FFF2-40B4-BE49-F238E27FC236}">
                <a16:creationId xmlns:a16="http://schemas.microsoft.com/office/drawing/2014/main" id="{57CD3209-9996-8F40-A4EF-177F53B209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793" y="3702930"/>
            <a:ext cx="1193079" cy="1779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own Arrow 2">
            <a:extLst>
              <a:ext uri="{FF2B5EF4-FFF2-40B4-BE49-F238E27FC236}">
                <a16:creationId xmlns:a16="http://schemas.microsoft.com/office/drawing/2014/main" id="{D90D9A8D-DFB8-144F-9442-9D04AA9F65EC}"/>
              </a:ext>
            </a:extLst>
          </p:cNvPr>
          <p:cNvSpPr/>
          <p:nvPr/>
        </p:nvSpPr>
        <p:spPr>
          <a:xfrm>
            <a:off x="5339142" y="4488625"/>
            <a:ext cx="391886" cy="296884"/>
          </a:xfrm>
          <a:prstGeom prst="downArrow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257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2F4B4-9469-3848-A10C-21B3DD6B6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Setup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BBDBBD-F8EE-0A42-B893-3B0E1CF24B05}"/>
              </a:ext>
            </a:extLst>
          </p:cNvPr>
          <p:cNvSpPr txBox="1"/>
          <p:nvPr/>
        </p:nvSpPr>
        <p:spPr>
          <a:xfrm>
            <a:off x="3330358" y="6225139"/>
            <a:ext cx="1779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Table-Text QA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87F16A1-1457-C747-B800-61C3D4DD35B3}"/>
              </a:ext>
            </a:extLst>
          </p:cNvPr>
          <p:cNvGrpSpPr/>
          <p:nvPr/>
        </p:nvGrpSpPr>
        <p:grpSpPr>
          <a:xfrm>
            <a:off x="3039660" y="3829090"/>
            <a:ext cx="2407867" cy="1144593"/>
            <a:chOff x="628650" y="3670644"/>
            <a:chExt cx="2407867" cy="1144593"/>
          </a:xfrm>
        </p:grpSpPr>
        <p:pic>
          <p:nvPicPr>
            <p:cNvPr id="5" name="Picture 4" descr="Icon&#10;&#10;Description automatically generated">
              <a:extLst>
                <a:ext uri="{FF2B5EF4-FFF2-40B4-BE49-F238E27FC236}">
                  <a16:creationId xmlns:a16="http://schemas.microsoft.com/office/drawing/2014/main" id="{F844A40A-267E-8740-847F-D16BDBF6EB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28016" y="3670644"/>
              <a:ext cx="838200" cy="825500"/>
            </a:xfrm>
            <a:prstGeom prst="rect">
              <a:avLst/>
            </a:prstGeom>
          </p:spPr>
        </p:pic>
        <p:pic>
          <p:nvPicPr>
            <p:cNvPr id="6" name="Picture 5" descr="Icon&#10;&#10;Description automatically generated">
              <a:extLst>
                <a:ext uri="{FF2B5EF4-FFF2-40B4-BE49-F238E27FC236}">
                  <a16:creationId xmlns:a16="http://schemas.microsoft.com/office/drawing/2014/main" id="{5EFB83C0-0861-8C41-88A7-5C53E7B77E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80416" y="3823044"/>
              <a:ext cx="838200" cy="825500"/>
            </a:xfrm>
            <a:prstGeom prst="rect">
              <a:avLst/>
            </a:prstGeom>
          </p:spPr>
        </p:pic>
        <p:pic>
          <p:nvPicPr>
            <p:cNvPr id="7" name="Picture 6" descr="Icon&#10;&#10;Description automatically generated">
              <a:extLst>
                <a:ext uri="{FF2B5EF4-FFF2-40B4-BE49-F238E27FC236}">
                  <a16:creationId xmlns:a16="http://schemas.microsoft.com/office/drawing/2014/main" id="{25BCC0C8-9BC5-234F-AB8A-9E232E013F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98317" y="3989737"/>
              <a:ext cx="838200" cy="825500"/>
            </a:xfrm>
            <a:prstGeom prst="rect">
              <a:avLst/>
            </a:prstGeom>
          </p:spPr>
        </p:pic>
        <p:pic>
          <p:nvPicPr>
            <p:cNvPr id="8" name="Picture 7" descr="Icon&#10;&#10;Description automatically generated">
              <a:extLst>
                <a:ext uri="{FF2B5EF4-FFF2-40B4-BE49-F238E27FC236}">
                  <a16:creationId xmlns:a16="http://schemas.microsoft.com/office/drawing/2014/main" id="{E2E65481-4896-E143-ACD2-11139C144C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8650" y="3670644"/>
              <a:ext cx="838200" cy="825500"/>
            </a:xfrm>
            <a:prstGeom prst="rect">
              <a:avLst/>
            </a:prstGeom>
          </p:spPr>
        </p:pic>
        <p:pic>
          <p:nvPicPr>
            <p:cNvPr id="9" name="Picture 8" descr="Icon&#10;&#10;Description automatically generated">
              <a:extLst>
                <a:ext uri="{FF2B5EF4-FFF2-40B4-BE49-F238E27FC236}">
                  <a16:creationId xmlns:a16="http://schemas.microsoft.com/office/drawing/2014/main" id="{F8571444-4358-A542-8444-AA8654BF48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1050" y="3823044"/>
              <a:ext cx="838200" cy="825500"/>
            </a:xfrm>
            <a:prstGeom prst="rect">
              <a:avLst/>
            </a:prstGeom>
          </p:spPr>
        </p:pic>
        <p:pic>
          <p:nvPicPr>
            <p:cNvPr id="10" name="Picture 9" descr="Icon&#10;&#10;Description automatically generated">
              <a:extLst>
                <a:ext uri="{FF2B5EF4-FFF2-40B4-BE49-F238E27FC236}">
                  <a16:creationId xmlns:a16="http://schemas.microsoft.com/office/drawing/2014/main" id="{0F87868C-D4F2-2D43-AAD7-E3A97D4D32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98951" y="3989737"/>
              <a:ext cx="838200" cy="82550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EEBCB41-BDE4-C044-81F1-2BF4A1D47402}"/>
              </a:ext>
            </a:extLst>
          </p:cNvPr>
          <p:cNvGrpSpPr/>
          <p:nvPr/>
        </p:nvGrpSpPr>
        <p:grpSpPr>
          <a:xfrm>
            <a:off x="4623513" y="1379044"/>
            <a:ext cx="3088590" cy="2060932"/>
            <a:chOff x="4813640" y="3202112"/>
            <a:chExt cx="3088590" cy="2060932"/>
          </a:xfrm>
        </p:grpSpPr>
        <p:pic>
          <p:nvPicPr>
            <p:cNvPr id="8194" name="Picture 2" descr="Robot 32: Thought Bubble | TIM">
              <a:extLst>
                <a:ext uri="{FF2B5EF4-FFF2-40B4-BE49-F238E27FC236}">
                  <a16:creationId xmlns:a16="http://schemas.microsoft.com/office/drawing/2014/main" id="{F1859616-7146-624F-A8ED-517D832DE8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3640" y="3202112"/>
              <a:ext cx="3088590" cy="20609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4" descr="Multiple, several, tables icon - Download on Iconfinder">
              <a:extLst>
                <a:ext uri="{FF2B5EF4-FFF2-40B4-BE49-F238E27FC236}">
                  <a16:creationId xmlns:a16="http://schemas.microsoft.com/office/drawing/2014/main" id="{25DA9FDD-6BB4-9644-BF97-BE9A24344A4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1232" r="25984"/>
            <a:stretch/>
          </p:blipFill>
          <p:spPr bwMode="auto">
            <a:xfrm>
              <a:off x="6993806" y="4082046"/>
              <a:ext cx="506003" cy="5293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2" descr="Icon&#10;&#10;Description automatically generated">
              <a:extLst>
                <a:ext uri="{FF2B5EF4-FFF2-40B4-BE49-F238E27FC236}">
                  <a16:creationId xmlns:a16="http://schemas.microsoft.com/office/drawing/2014/main" id="{4E1BF10F-B86D-294A-9C55-90B2316A95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57935" y="3614862"/>
              <a:ext cx="537460" cy="529317"/>
            </a:xfrm>
            <a:prstGeom prst="rect">
              <a:avLst/>
            </a:prstGeom>
          </p:spPr>
        </p:pic>
        <p:pic>
          <p:nvPicPr>
            <p:cNvPr id="24" name="Picture 23" descr="Icon&#10;&#10;Description automatically generated">
              <a:extLst>
                <a:ext uri="{FF2B5EF4-FFF2-40B4-BE49-F238E27FC236}">
                  <a16:creationId xmlns:a16="http://schemas.microsoft.com/office/drawing/2014/main" id="{692CBC05-BF42-FE44-A732-BF1A6AEAE7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57935" y="4520443"/>
              <a:ext cx="537460" cy="529317"/>
            </a:xfrm>
            <a:prstGeom prst="rect">
              <a:avLst/>
            </a:prstGeom>
          </p:spPr>
        </p:pic>
        <p:cxnSp>
          <p:nvCxnSpPr>
            <p:cNvPr id="26" name="Curved Connector 25">
              <a:extLst>
                <a:ext uri="{FF2B5EF4-FFF2-40B4-BE49-F238E27FC236}">
                  <a16:creationId xmlns:a16="http://schemas.microsoft.com/office/drawing/2014/main" id="{E60F5D5C-6C7E-C040-AE50-EC6AEBA1DCC2}"/>
                </a:ext>
              </a:extLst>
            </p:cNvPr>
            <p:cNvCxnSpPr>
              <a:stCxn id="23" idx="3"/>
              <a:endCxn id="22" idx="0"/>
            </p:cNvCxnSpPr>
            <p:nvPr/>
          </p:nvCxnSpPr>
          <p:spPr>
            <a:xfrm>
              <a:off x="6895395" y="3879521"/>
              <a:ext cx="351413" cy="202525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urved Connector 27">
              <a:extLst>
                <a:ext uri="{FF2B5EF4-FFF2-40B4-BE49-F238E27FC236}">
                  <a16:creationId xmlns:a16="http://schemas.microsoft.com/office/drawing/2014/main" id="{EFAA474D-68B0-6E43-B883-74B5B54CD8D6}"/>
                </a:ext>
              </a:extLst>
            </p:cNvPr>
            <p:cNvCxnSpPr>
              <a:cxnSpLocks/>
              <a:stCxn id="22" idx="2"/>
              <a:endCxn id="24" idx="3"/>
            </p:cNvCxnSpPr>
            <p:nvPr/>
          </p:nvCxnSpPr>
          <p:spPr>
            <a:xfrm rot="5400000">
              <a:off x="6984233" y="4522526"/>
              <a:ext cx="173739" cy="351413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6" name="Picture 35">
            <a:extLst>
              <a:ext uri="{FF2B5EF4-FFF2-40B4-BE49-F238E27FC236}">
                <a16:creationId xmlns:a16="http://schemas.microsoft.com/office/drawing/2014/main" id="{84DE189F-4246-0D49-AC35-11AF548211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108" y="2246247"/>
            <a:ext cx="853815" cy="853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Freeform 36">
            <a:extLst>
              <a:ext uri="{FF2B5EF4-FFF2-40B4-BE49-F238E27FC236}">
                <a16:creationId xmlns:a16="http://schemas.microsoft.com/office/drawing/2014/main" id="{7565D605-244C-1144-BD58-C7AF93CFB23F}"/>
              </a:ext>
            </a:extLst>
          </p:cNvPr>
          <p:cNvSpPr/>
          <p:nvPr/>
        </p:nvSpPr>
        <p:spPr>
          <a:xfrm rot="5400000">
            <a:off x="2486624" y="742862"/>
            <a:ext cx="813465" cy="2555647"/>
          </a:xfrm>
          <a:custGeom>
            <a:avLst/>
            <a:gdLst>
              <a:gd name="connsiteX0" fmla="*/ 0 w 969401"/>
              <a:gd name="connsiteY0" fmla="*/ 1739850 h 1877356"/>
              <a:gd name="connsiteX1" fmla="*/ 0 w 969401"/>
              <a:gd name="connsiteY1" fmla="*/ 137506 h 1877356"/>
              <a:gd name="connsiteX2" fmla="*/ 137506 w 969401"/>
              <a:gd name="connsiteY2" fmla="*/ 0 h 1877356"/>
              <a:gd name="connsiteX3" fmla="*/ 687516 w 969401"/>
              <a:gd name="connsiteY3" fmla="*/ 0 h 1877356"/>
              <a:gd name="connsiteX4" fmla="*/ 825022 w 969401"/>
              <a:gd name="connsiteY4" fmla="*/ 137506 h 1877356"/>
              <a:gd name="connsiteX5" fmla="*/ 825022 w 969401"/>
              <a:gd name="connsiteY5" fmla="*/ 1657350 h 1877356"/>
              <a:gd name="connsiteX6" fmla="*/ 969401 w 969401"/>
              <a:gd name="connsiteY6" fmla="*/ 1769872 h 1877356"/>
              <a:gd name="connsiteX7" fmla="*/ 818961 w 969401"/>
              <a:gd name="connsiteY7" fmla="*/ 1769872 h 1877356"/>
              <a:gd name="connsiteX8" fmla="*/ 814216 w 969401"/>
              <a:gd name="connsiteY8" fmla="*/ 1793373 h 1877356"/>
              <a:gd name="connsiteX9" fmla="*/ 687516 w 969401"/>
              <a:gd name="connsiteY9" fmla="*/ 1877356 h 1877356"/>
              <a:gd name="connsiteX10" fmla="*/ 137506 w 969401"/>
              <a:gd name="connsiteY10" fmla="*/ 1877356 h 1877356"/>
              <a:gd name="connsiteX11" fmla="*/ 0 w 969401"/>
              <a:gd name="connsiteY11" fmla="*/ 1739850 h 1877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69401" h="1877356">
                <a:moveTo>
                  <a:pt x="0" y="1739850"/>
                </a:moveTo>
                <a:lnTo>
                  <a:pt x="0" y="137506"/>
                </a:lnTo>
                <a:cubicBezTo>
                  <a:pt x="0" y="61564"/>
                  <a:pt x="61564" y="0"/>
                  <a:pt x="137506" y="0"/>
                </a:cubicBezTo>
                <a:lnTo>
                  <a:pt x="687516" y="0"/>
                </a:lnTo>
                <a:cubicBezTo>
                  <a:pt x="763458" y="0"/>
                  <a:pt x="825022" y="61564"/>
                  <a:pt x="825022" y="137506"/>
                </a:cubicBezTo>
                <a:lnTo>
                  <a:pt x="825022" y="1657350"/>
                </a:lnTo>
                <a:lnTo>
                  <a:pt x="969401" y="1769872"/>
                </a:lnTo>
                <a:lnTo>
                  <a:pt x="818961" y="1769872"/>
                </a:lnTo>
                <a:lnTo>
                  <a:pt x="814216" y="1793373"/>
                </a:lnTo>
                <a:cubicBezTo>
                  <a:pt x="793342" y="1842726"/>
                  <a:pt x="744473" y="1877356"/>
                  <a:pt x="687516" y="1877356"/>
                </a:cubicBezTo>
                <a:lnTo>
                  <a:pt x="137506" y="1877356"/>
                </a:lnTo>
                <a:cubicBezTo>
                  <a:pt x="61564" y="1877356"/>
                  <a:pt x="0" y="1815792"/>
                  <a:pt x="0" y="173985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square" rtlCol="0" anchor="ctr">
            <a:no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 When was the runner-up</a:t>
            </a:r>
          </a:p>
          <a:p>
            <a:r>
              <a:rPr lang="en-US" sz="1400" dirty="0">
                <a:solidFill>
                  <a:schemeClr val="tx1"/>
                </a:solidFill>
              </a:rPr>
              <a:t> song on Billboard 2019 released?</a:t>
            </a:r>
          </a:p>
          <a:p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38" name="Picture 2" descr="Wikipedia">
            <a:extLst>
              <a:ext uri="{FF2B5EF4-FFF2-40B4-BE49-F238E27FC236}">
                <a16:creationId xmlns:a16="http://schemas.microsoft.com/office/drawing/2014/main" id="{95278B0D-0289-9845-BD9A-F4BAAFDE4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9688" y="4806990"/>
            <a:ext cx="578882" cy="529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F8D7EDE7-923B-9347-965E-314C31EC14B1}"/>
              </a:ext>
            </a:extLst>
          </p:cNvPr>
          <p:cNvSpPr/>
          <p:nvPr/>
        </p:nvSpPr>
        <p:spPr>
          <a:xfrm>
            <a:off x="1892924" y="3760054"/>
            <a:ext cx="4472250" cy="2834418"/>
          </a:xfrm>
          <a:prstGeom prst="roundRect">
            <a:avLst>
              <a:gd name="adj" fmla="val 12629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D9D8683-08D7-C746-8AEF-C5E829F23375}"/>
              </a:ext>
            </a:extLst>
          </p:cNvPr>
          <p:cNvGrpSpPr/>
          <p:nvPr/>
        </p:nvGrpSpPr>
        <p:grpSpPr>
          <a:xfrm>
            <a:off x="3024655" y="5042719"/>
            <a:ext cx="2476281" cy="1190357"/>
            <a:chOff x="3024655" y="5042719"/>
            <a:chExt cx="2476281" cy="1190357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579275EF-BA2E-684B-8D62-1717F5C68D37}"/>
                </a:ext>
              </a:extLst>
            </p:cNvPr>
            <p:cNvGrpSpPr/>
            <p:nvPr/>
          </p:nvGrpSpPr>
          <p:grpSpPr>
            <a:xfrm>
              <a:off x="3537611" y="5042719"/>
              <a:ext cx="853815" cy="737799"/>
              <a:chOff x="5679527" y="1774613"/>
              <a:chExt cx="1554480" cy="954230"/>
            </a:xfrm>
          </p:grpSpPr>
          <p:sp>
            <p:nvSpPr>
              <p:cNvPr id="29" name="Rounded Rectangle 28">
                <a:extLst>
                  <a:ext uri="{FF2B5EF4-FFF2-40B4-BE49-F238E27FC236}">
                    <a16:creationId xmlns:a16="http://schemas.microsoft.com/office/drawing/2014/main" id="{728C64E2-88EF-A64B-AEE4-93196F69DC68}"/>
                  </a:ext>
                </a:extLst>
              </p:cNvPr>
              <p:cNvSpPr/>
              <p:nvPr/>
            </p:nvSpPr>
            <p:spPr>
              <a:xfrm>
                <a:off x="5693229" y="1814443"/>
                <a:ext cx="1527228" cy="914400"/>
              </a:xfrm>
              <a:prstGeom prst="roundRect">
                <a:avLst>
                  <a:gd name="adj" fmla="val 1666"/>
                </a:avLst>
              </a:prstGeom>
              <a:pattFill prst="wdUpDiag">
                <a:fgClr>
                  <a:schemeClr val="accent3">
                    <a:lumMod val="20000"/>
                    <a:lumOff val="80000"/>
                  </a:schemeClr>
                </a:fgClr>
                <a:bgClr>
                  <a:schemeClr val="bg1"/>
                </a:bgClr>
              </a:patt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5FCBB74F-059A-E444-97AD-D6176BD13C8C}"/>
                  </a:ext>
                </a:extLst>
              </p:cNvPr>
              <p:cNvCxnSpPr/>
              <p:nvPr/>
            </p:nvCxnSpPr>
            <p:spPr>
              <a:xfrm>
                <a:off x="5693230" y="2146291"/>
                <a:ext cx="1527841" cy="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89CB8293-B3BE-C643-9503-7DB2EFA9D87D}"/>
                  </a:ext>
                </a:extLst>
              </p:cNvPr>
              <p:cNvCxnSpPr/>
              <p:nvPr/>
            </p:nvCxnSpPr>
            <p:spPr>
              <a:xfrm>
                <a:off x="5693230" y="2343033"/>
                <a:ext cx="1527841" cy="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394149CB-7E9A-5E4C-8538-628ABBCB783B}"/>
                  </a:ext>
                </a:extLst>
              </p:cNvPr>
              <p:cNvCxnSpPr/>
              <p:nvPr/>
            </p:nvCxnSpPr>
            <p:spPr>
              <a:xfrm>
                <a:off x="5693230" y="2541973"/>
                <a:ext cx="1527841" cy="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3130C37C-4A23-B149-9BF0-9C3733834A5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83550" y="1946770"/>
                <a:ext cx="0" cy="77724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B9A6F43-D2C5-CD4A-9AD0-051394DD867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06258" y="1946770"/>
                <a:ext cx="0" cy="77724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77296F7D-F553-4444-A123-E33D8CF8F6F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11497" y="1946770"/>
                <a:ext cx="0" cy="77724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18DC3786-9CF0-AD4E-96F4-6D495C89F3A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915988" y="1946770"/>
                <a:ext cx="0" cy="77724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Freeform 41">
                <a:extLst>
                  <a:ext uri="{FF2B5EF4-FFF2-40B4-BE49-F238E27FC236}">
                    <a16:creationId xmlns:a16="http://schemas.microsoft.com/office/drawing/2014/main" id="{2E291809-ED04-0240-B443-6983E2A6C771}"/>
                  </a:ext>
                </a:extLst>
              </p:cNvPr>
              <p:cNvSpPr/>
              <p:nvPr/>
            </p:nvSpPr>
            <p:spPr>
              <a:xfrm>
                <a:off x="5679527" y="1774613"/>
                <a:ext cx="1554480" cy="182880"/>
              </a:xfrm>
              <a:custGeom>
                <a:avLst/>
                <a:gdLst>
                  <a:gd name="connsiteX0" fmla="*/ 47672 w 1508760"/>
                  <a:gd name="connsiteY0" fmla="*/ 0 h 286029"/>
                  <a:gd name="connsiteX1" fmla="*/ 1461088 w 1508760"/>
                  <a:gd name="connsiteY1" fmla="*/ 0 h 286029"/>
                  <a:gd name="connsiteX2" fmla="*/ 1508760 w 1508760"/>
                  <a:gd name="connsiteY2" fmla="*/ 47672 h 286029"/>
                  <a:gd name="connsiteX3" fmla="*/ 1508760 w 1508760"/>
                  <a:gd name="connsiteY3" fmla="*/ 128763 h 286029"/>
                  <a:gd name="connsiteX4" fmla="*/ 1508760 w 1508760"/>
                  <a:gd name="connsiteY4" fmla="*/ 238357 h 286029"/>
                  <a:gd name="connsiteX5" fmla="*/ 1508760 w 1508760"/>
                  <a:gd name="connsiteY5" fmla="*/ 286029 h 286029"/>
                  <a:gd name="connsiteX6" fmla="*/ 1461088 w 1508760"/>
                  <a:gd name="connsiteY6" fmla="*/ 286029 h 286029"/>
                  <a:gd name="connsiteX7" fmla="*/ 47672 w 1508760"/>
                  <a:gd name="connsiteY7" fmla="*/ 286029 h 286029"/>
                  <a:gd name="connsiteX8" fmla="*/ 0 w 1508760"/>
                  <a:gd name="connsiteY8" fmla="*/ 286029 h 286029"/>
                  <a:gd name="connsiteX9" fmla="*/ 0 w 1508760"/>
                  <a:gd name="connsiteY9" fmla="*/ 238357 h 286029"/>
                  <a:gd name="connsiteX10" fmla="*/ 0 w 1508760"/>
                  <a:gd name="connsiteY10" fmla="*/ 128763 h 286029"/>
                  <a:gd name="connsiteX11" fmla="*/ 0 w 1508760"/>
                  <a:gd name="connsiteY11" fmla="*/ 47672 h 286029"/>
                  <a:gd name="connsiteX12" fmla="*/ 47672 w 1508760"/>
                  <a:gd name="connsiteY12" fmla="*/ 0 h 28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508760" h="286029">
                    <a:moveTo>
                      <a:pt x="47672" y="0"/>
                    </a:moveTo>
                    <a:lnTo>
                      <a:pt x="1461088" y="0"/>
                    </a:lnTo>
                    <a:cubicBezTo>
                      <a:pt x="1487417" y="0"/>
                      <a:pt x="1508760" y="21343"/>
                      <a:pt x="1508760" y="47672"/>
                    </a:cubicBezTo>
                    <a:lnTo>
                      <a:pt x="1508760" y="128763"/>
                    </a:lnTo>
                    <a:lnTo>
                      <a:pt x="1508760" y="238357"/>
                    </a:lnTo>
                    <a:lnTo>
                      <a:pt x="1508760" y="286029"/>
                    </a:lnTo>
                    <a:lnTo>
                      <a:pt x="1461088" y="286029"/>
                    </a:lnTo>
                    <a:lnTo>
                      <a:pt x="47672" y="286029"/>
                    </a:lnTo>
                    <a:lnTo>
                      <a:pt x="0" y="286029"/>
                    </a:lnTo>
                    <a:lnTo>
                      <a:pt x="0" y="238357"/>
                    </a:lnTo>
                    <a:lnTo>
                      <a:pt x="0" y="128763"/>
                    </a:lnTo>
                    <a:lnTo>
                      <a:pt x="0" y="47672"/>
                    </a:lnTo>
                    <a:cubicBezTo>
                      <a:pt x="0" y="21343"/>
                      <a:pt x="21343" y="0"/>
                      <a:pt x="47672" y="0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4EF13C9A-DE7F-F740-A256-5BAF1CE7D5B0}"/>
                </a:ext>
              </a:extLst>
            </p:cNvPr>
            <p:cNvGrpSpPr/>
            <p:nvPr/>
          </p:nvGrpSpPr>
          <p:grpSpPr>
            <a:xfrm>
              <a:off x="3250845" y="5279496"/>
              <a:ext cx="853815" cy="737799"/>
              <a:chOff x="5679527" y="1774613"/>
              <a:chExt cx="1554480" cy="954230"/>
            </a:xfrm>
          </p:grpSpPr>
          <p:sp>
            <p:nvSpPr>
              <p:cNvPr id="44" name="Rounded Rectangle 43">
                <a:extLst>
                  <a:ext uri="{FF2B5EF4-FFF2-40B4-BE49-F238E27FC236}">
                    <a16:creationId xmlns:a16="http://schemas.microsoft.com/office/drawing/2014/main" id="{737F2AE1-15DD-6C4B-B907-772CC9BD74D1}"/>
                  </a:ext>
                </a:extLst>
              </p:cNvPr>
              <p:cNvSpPr/>
              <p:nvPr/>
            </p:nvSpPr>
            <p:spPr>
              <a:xfrm>
                <a:off x="5693229" y="1814443"/>
                <a:ext cx="1527228" cy="914400"/>
              </a:xfrm>
              <a:prstGeom prst="roundRect">
                <a:avLst>
                  <a:gd name="adj" fmla="val 1666"/>
                </a:avLst>
              </a:prstGeom>
              <a:pattFill prst="wdUpDiag">
                <a:fgClr>
                  <a:schemeClr val="accent3">
                    <a:lumMod val="20000"/>
                    <a:lumOff val="80000"/>
                  </a:schemeClr>
                </a:fgClr>
                <a:bgClr>
                  <a:schemeClr val="bg1"/>
                </a:bgClr>
              </a:patt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3ADF7ADC-022E-E041-ADCF-143FF9A1217B}"/>
                  </a:ext>
                </a:extLst>
              </p:cNvPr>
              <p:cNvCxnSpPr/>
              <p:nvPr/>
            </p:nvCxnSpPr>
            <p:spPr>
              <a:xfrm>
                <a:off x="5693230" y="2146291"/>
                <a:ext cx="1527841" cy="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8CE8E9E7-7976-D54E-BDAD-00E2C31A8396}"/>
                  </a:ext>
                </a:extLst>
              </p:cNvPr>
              <p:cNvCxnSpPr/>
              <p:nvPr/>
            </p:nvCxnSpPr>
            <p:spPr>
              <a:xfrm>
                <a:off x="5693230" y="2343033"/>
                <a:ext cx="1527841" cy="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086887A8-42EE-EC4C-9F08-E45706B1712D}"/>
                  </a:ext>
                </a:extLst>
              </p:cNvPr>
              <p:cNvCxnSpPr/>
              <p:nvPr/>
            </p:nvCxnSpPr>
            <p:spPr>
              <a:xfrm>
                <a:off x="5693230" y="2541973"/>
                <a:ext cx="1527841" cy="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994D940F-8736-2B42-9759-C503339AC78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83550" y="1946770"/>
                <a:ext cx="0" cy="77724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4766D544-FC9A-074A-88A0-070F72DD04B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06258" y="1946770"/>
                <a:ext cx="0" cy="77724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CC9244AC-A6E9-1B4B-8849-865CC5E2C30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11497" y="1946770"/>
                <a:ext cx="0" cy="77724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1BB09452-8E68-B041-9EB6-0E10ACA2561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915988" y="1946770"/>
                <a:ext cx="0" cy="77724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Freeform 51">
                <a:extLst>
                  <a:ext uri="{FF2B5EF4-FFF2-40B4-BE49-F238E27FC236}">
                    <a16:creationId xmlns:a16="http://schemas.microsoft.com/office/drawing/2014/main" id="{B2B25024-6F6B-424D-899B-742A23DAFF57}"/>
                  </a:ext>
                </a:extLst>
              </p:cNvPr>
              <p:cNvSpPr/>
              <p:nvPr/>
            </p:nvSpPr>
            <p:spPr>
              <a:xfrm>
                <a:off x="5679527" y="1774613"/>
                <a:ext cx="1554480" cy="182880"/>
              </a:xfrm>
              <a:custGeom>
                <a:avLst/>
                <a:gdLst>
                  <a:gd name="connsiteX0" fmla="*/ 47672 w 1508760"/>
                  <a:gd name="connsiteY0" fmla="*/ 0 h 286029"/>
                  <a:gd name="connsiteX1" fmla="*/ 1461088 w 1508760"/>
                  <a:gd name="connsiteY1" fmla="*/ 0 h 286029"/>
                  <a:gd name="connsiteX2" fmla="*/ 1508760 w 1508760"/>
                  <a:gd name="connsiteY2" fmla="*/ 47672 h 286029"/>
                  <a:gd name="connsiteX3" fmla="*/ 1508760 w 1508760"/>
                  <a:gd name="connsiteY3" fmla="*/ 128763 h 286029"/>
                  <a:gd name="connsiteX4" fmla="*/ 1508760 w 1508760"/>
                  <a:gd name="connsiteY4" fmla="*/ 238357 h 286029"/>
                  <a:gd name="connsiteX5" fmla="*/ 1508760 w 1508760"/>
                  <a:gd name="connsiteY5" fmla="*/ 286029 h 286029"/>
                  <a:gd name="connsiteX6" fmla="*/ 1461088 w 1508760"/>
                  <a:gd name="connsiteY6" fmla="*/ 286029 h 286029"/>
                  <a:gd name="connsiteX7" fmla="*/ 47672 w 1508760"/>
                  <a:gd name="connsiteY7" fmla="*/ 286029 h 286029"/>
                  <a:gd name="connsiteX8" fmla="*/ 0 w 1508760"/>
                  <a:gd name="connsiteY8" fmla="*/ 286029 h 286029"/>
                  <a:gd name="connsiteX9" fmla="*/ 0 w 1508760"/>
                  <a:gd name="connsiteY9" fmla="*/ 238357 h 286029"/>
                  <a:gd name="connsiteX10" fmla="*/ 0 w 1508760"/>
                  <a:gd name="connsiteY10" fmla="*/ 128763 h 286029"/>
                  <a:gd name="connsiteX11" fmla="*/ 0 w 1508760"/>
                  <a:gd name="connsiteY11" fmla="*/ 47672 h 286029"/>
                  <a:gd name="connsiteX12" fmla="*/ 47672 w 1508760"/>
                  <a:gd name="connsiteY12" fmla="*/ 0 h 28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508760" h="286029">
                    <a:moveTo>
                      <a:pt x="47672" y="0"/>
                    </a:moveTo>
                    <a:lnTo>
                      <a:pt x="1461088" y="0"/>
                    </a:lnTo>
                    <a:cubicBezTo>
                      <a:pt x="1487417" y="0"/>
                      <a:pt x="1508760" y="21343"/>
                      <a:pt x="1508760" y="47672"/>
                    </a:cubicBezTo>
                    <a:lnTo>
                      <a:pt x="1508760" y="128763"/>
                    </a:lnTo>
                    <a:lnTo>
                      <a:pt x="1508760" y="238357"/>
                    </a:lnTo>
                    <a:lnTo>
                      <a:pt x="1508760" y="286029"/>
                    </a:lnTo>
                    <a:lnTo>
                      <a:pt x="1461088" y="286029"/>
                    </a:lnTo>
                    <a:lnTo>
                      <a:pt x="47672" y="286029"/>
                    </a:lnTo>
                    <a:lnTo>
                      <a:pt x="0" y="286029"/>
                    </a:lnTo>
                    <a:lnTo>
                      <a:pt x="0" y="238357"/>
                    </a:lnTo>
                    <a:lnTo>
                      <a:pt x="0" y="128763"/>
                    </a:lnTo>
                    <a:lnTo>
                      <a:pt x="0" y="47672"/>
                    </a:lnTo>
                    <a:cubicBezTo>
                      <a:pt x="0" y="21343"/>
                      <a:pt x="21343" y="0"/>
                      <a:pt x="47672" y="0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757850E5-E87E-A945-8C09-1574EAB7D285}"/>
                </a:ext>
              </a:extLst>
            </p:cNvPr>
            <p:cNvGrpSpPr/>
            <p:nvPr/>
          </p:nvGrpSpPr>
          <p:grpSpPr>
            <a:xfrm>
              <a:off x="4647121" y="5073515"/>
              <a:ext cx="853815" cy="737799"/>
              <a:chOff x="5679527" y="1774613"/>
              <a:chExt cx="1554480" cy="954230"/>
            </a:xfrm>
          </p:grpSpPr>
          <p:sp>
            <p:nvSpPr>
              <p:cNvPr id="54" name="Rounded Rectangle 53">
                <a:extLst>
                  <a:ext uri="{FF2B5EF4-FFF2-40B4-BE49-F238E27FC236}">
                    <a16:creationId xmlns:a16="http://schemas.microsoft.com/office/drawing/2014/main" id="{E397AA4D-6236-2C4A-98D9-E74146892BA3}"/>
                  </a:ext>
                </a:extLst>
              </p:cNvPr>
              <p:cNvSpPr/>
              <p:nvPr/>
            </p:nvSpPr>
            <p:spPr>
              <a:xfrm>
                <a:off x="5693229" y="1814443"/>
                <a:ext cx="1527228" cy="914400"/>
              </a:xfrm>
              <a:prstGeom prst="roundRect">
                <a:avLst>
                  <a:gd name="adj" fmla="val 1666"/>
                </a:avLst>
              </a:prstGeom>
              <a:pattFill prst="wdUpDiag">
                <a:fgClr>
                  <a:schemeClr val="accent3">
                    <a:lumMod val="20000"/>
                    <a:lumOff val="80000"/>
                  </a:schemeClr>
                </a:fgClr>
                <a:bgClr>
                  <a:schemeClr val="bg1"/>
                </a:bgClr>
              </a:patt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DB7F14FD-6AEB-7142-8480-82A932C772CA}"/>
                  </a:ext>
                </a:extLst>
              </p:cNvPr>
              <p:cNvCxnSpPr/>
              <p:nvPr/>
            </p:nvCxnSpPr>
            <p:spPr>
              <a:xfrm>
                <a:off x="5693230" y="2146291"/>
                <a:ext cx="1527841" cy="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C8702E25-7F7D-6E42-941E-66F63454FF2E}"/>
                  </a:ext>
                </a:extLst>
              </p:cNvPr>
              <p:cNvCxnSpPr/>
              <p:nvPr/>
            </p:nvCxnSpPr>
            <p:spPr>
              <a:xfrm>
                <a:off x="5693230" y="2343033"/>
                <a:ext cx="1527841" cy="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4640AB5C-4B3E-B949-8813-3B2A4D139821}"/>
                  </a:ext>
                </a:extLst>
              </p:cNvPr>
              <p:cNvCxnSpPr/>
              <p:nvPr/>
            </p:nvCxnSpPr>
            <p:spPr>
              <a:xfrm>
                <a:off x="5693230" y="2541973"/>
                <a:ext cx="1527841" cy="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3E6406AB-D214-D74D-AA96-B076A9F9D7B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83550" y="1946770"/>
                <a:ext cx="0" cy="77724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01548F22-5757-5040-8BF6-20A2727881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06258" y="1946770"/>
                <a:ext cx="0" cy="77724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0F3B065B-2693-5445-9FC9-2B3CDF77AD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11497" y="1946770"/>
                <a:ext cx="0" cy="77724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7D774F71-05CB-6E44-B713-990FD60CE0A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915988" y="1946770"/>
                <a:ext cx="0" cy="77724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Freeform 61">
                <a:extLst>
                  <a:ext uri="{FF2B5EF4-FFF2-40B4-BE49-F238E27FC236}">
                    <a16:creationId xmlns:a16="http://schemas.microsoft.com/office/drawing/2014/main" id="{3AFB303A-C762-384B-8613-87BA5DC4027D}"/>
                  </a:ext>
                </a:extLst>
              </p:cNvPr>
              <p:cNvSpPr/>
              <p:nvPr/>
            </p:nvSpPr>
            <p:spPr>
              <a:xfrm>
                <a:off x="5679527" y="1774613"/>
                <a:ext cx="1554480" cy="182880"/>
              </a:xfrm>
              <a:custGeom>
                <a:avLst/>
                <a:gdLst>
                  <a:gd name="connsiteX0" fmla="*/ 47672 w 1508760"/>
                  <a:gd name="connsiteY0" fmla="*/ 0 h 286029"/>
                  <a:gd name="connsiteX1" fmla="*/ 1461088 w 1508760"/>
                  <a:gd name="connsiteY1" fmla="*/ 0 h 286029"/>
                  <a:gd name="connsiteX2" fmla="*/ 1508760 w 1508760"/>
                  <a:gd name="connsiteY2" fmla="*/ 47672 h 286029"/>
                  <a:gd name="connsiteX3" fmla="*/ 1508760 w 1508760"/>
                  <a:gd name="connsiteY3" fmla="*/ 128763 h 286029"/>
                  <a:gd name="connsiteX4" fmla="*/ 1508760 w 1508760"/>
                  <a:gd name="connsiteY4" fmla="*/ 238357 h 286029"/>
                  <a:gd name="connsiteX5" fmla="*/ 1508760 w 1508760"/>
                  <a:gd name="connsiteY5" fmla="*/ 286029 h 286029"/>
                  <a:gd name="connsiteX6" fmla="*/ 1461088 w 1508760"/>
                  <a:gd name="connsiteY6" fmla="*/ 286029 h 286029"/>
                  <a:gd name="connsiteX7" fmla="*/ 47672 w 1508760"/>
                  <a:gd name="connsiteY7" fmla="*/ 286029 h 286029"/>
                  <a:gd name="connsiteX8" fmla="*/ 0 w 1508760"/>
                  <a:gd name="connsiteY8" fmla="*/ 286029 h 286029"/>
                  <a:gd name="connsiteX9" fmla="*/ 0 w 1508760"/>
                  <a:gd name="connsiteY9" fmla="*/ 238357 h 286029"/>
                  <a:gd name="connsiteX10" fmla="*/ 0 w 1508760"/>
                  <a:gd name="connsiteY10" fmla="*/ 128763 h 286029"/>
                  <a:gd name="connsiteX11" fmla="*/ 0 w 1508760"/>
                  <a:gd name="connsiteY11" fmla="*/ 47672 h 286029"/>
                  <a:gd name="connsiteX12" fmla="*/ 47672 w 1508760"/>
                  <a:gd name="connsiteY12" fmla="*/ 0 h 28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508760" h="286029">
                    <a:moveTo>
                      <a:pt x="47672" y="0"/>
                    </a:moveTo>
                    <a:lnTo>
                      <a:pt x="1461088" y="0"/>
                    </a:lnTo>
                    <a:cubicBezTo>
                      <a:pt x="1487417" y="0"/>
                      <a:pt x="1508760" y="21343"/>
                      <a:pt x="1508760" y="47672"/>
                    </a:cubicBezTo>
                    <a:lnTo>
                      <a:pt x="1508760" y="128763"/>
                    </a:lnTo>
                    <a:lnTo>
                      <a:pt x="1508760" y="238357"/>
                    </a:lnTo>
                    <a:lnTo>
                      <a:pt x="1508760" y="286029"/>
                    </a:lnTo>
                    <a:lnTo>
                      <a:pt x="1461088" y="286029"/>
                    </a:lnTo>
                    <a:lnTo>
                      <a:pt x="47672" y="286029"/>
                    </a:lnTo>
                    <a:lnTo>
                      <a:pt x="0" y="286029"/>
                    </a:lnTo>
                    <a:lnTo>
                      <a:pt x="0" y="238357"/>
                    </a:lnTo>
                    <a:lnTo>
                      <a:pt x="0" y="128763"/>
                    </a:lnTo>
                    <a:lnTo>
                      <a:pt x="0" y="47672"/>
                    </a:lnTo>
                    <a:cubicBezTo>
                      <a:pt x="0" y="21343"/>
                      <a:pt x="21343" y="0"/>
                      <a:pt x="47672" y="0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C2F7B665-460B-6B4F-95FD-579336B850A6}"/>
                </a:ext>
              </a:extLst>
            </p:cNvPr>
            <p:cNvGrpSpPr/>
            <p:nvPr/>
          </p:nvGrpSpPr>
          <p:grpSpPr>
            <a:xfrm>
              <a:off x="4360195" y="5267132"/>
              <a:ext cx="853815" cy="737799"/>
              <a:chOff x="5679527" y="1774613"/>
              <a:chExt cx="1554480" cy="954230"/>
            </a:xfrm>
          </p:grpSpPr>
          <p:sp>
            <p:nvSpPr>
              <p:cNvPr id="64" name="Rounded Rectangle 63">
                <a:extLst>
                  <a:ext uri="{FF2B5EF4-FFF2-40B4-BE49-F238E27FC236}">
                    <a16:creationId xmlns:a16="http://schemas.microsoft.com/office/drawing/2014/main" id="{2BF3AEFB-5670-2146-88F8-A486FBFC82EC}"/>
                  </a:ext>
                </a:extLst>
              </p:cNvPr>
              <p:cNvSpPr/>
              <p:nvPr/>
            </p:nvSpPr>
            <p:spPr>
              <a:xfrm>
                <a:off x="5693229" y="1814443"/>
                <a:ext cx="1527228" cy="914400"/>
              </a:xfrm>
              <a:prstGeom prst="roundRect">
                <a:avLst>
                  <a:gd name="adj" fmla="val 1666"/>
                </a:avLst>
              </a:prstGeom>
              <a:pattFill prst="wdUpDiag">
                <a:fgClr>
                  <a:schemeClr val="accent3">
                    <a:lumMod val="20000"/>
                    <a:lumOff val="80000"/>
                  </a:schemeClr>
                </a:fgClr>
                <a:bgClr>
                  <a:schemeClr val="bg1"/>
                </a:bgClr>
              </a:patt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EDC8D927-34BA-0E4E-A5B1-F6911881B94C}"/>
                  </a:ext>
                </a:extLst>
              </p:cNvPr>
              <p:cNvCxnSpPr/>
              <p:nvPr/>
            </p:nvCxnSpPr>
            <p:spPr>
              <a:xfrm>
                <a:off x="5693230" y="2146291"/>
                <a:ext cx="1527841" cy="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FC344471-3D45-FB42-A01C-2E0CD8790D0F}"/>
                  </a:ext>
                </a:extLst>
              </p:cNvPr>
              <p:cNvCxnSpPr/>
              <p:nvPr/>
            </p:nvCxnSpPr>
            <p:spPr>
              <a:xfrm>
                <a:off x="5693230" y="2343033"/>
                <a:ext cx="1527841" cy="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EFB6A4F6-B1D1-BB46-BF4F-81212FF61E18}"/>
                  </a:ext>
                </a:extLst>
              </p:cNvPr>
              <p:cNvCxnSpPr/>
              <p:nvPr/>
            </p:nvCxnSpPr>
            <p:spPr>
              <a:xfrm>
                <a:off x="5693230" y="2541973"/>
                <a:ext cx="1527841" cy="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EC9DA805-5D35-B14D-87D6-EB77A033893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83550" y="1946770"/>
                <a:ext cx="0" cy="77724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ECFDF5E5-E83D-4147-8C16-52403E0A7D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06258" y="1946770"/>
                <a:ext cx="0" cy="77724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547CCD03-C42F-CB43-9776-005A0D1167D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11497" y="1946770"/>
                <a:ext cx="0" cy="77724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E9879C7D-8174-C641-AFB0-467E189DF5C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915988" y="1946770"/>
                <a:ext cx="0" cy="77724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Freeform 71">
                <a:extLst>
                  <a:ext uri="{FF2B5EF4-FFF2-40B4-BE49-F238E27FC236}">
                    <a16:creationId xmlns:a16="http://schemas.microsoft.com/office/drawing/2014/main" id="{87284A03-AEA0-884B-8C6A-647406E1C673}"/>
                  </a:ext>
                </a:extLst>
              </p:cNvPr>
              <p:cNvSpPr/>
              <p:nvPr/>
            </p:nvSpPr>
            <p:spPr>
              <a:xfrm>
                <a:off x="5679527" y="1774613"/>
                <a:ext cx="1554480" cy="182880"/>
              </a:xfrm>
              <a:custGeom>
                <a:avLst/>
                <a:gdLst>
                  <a:gd name="connsiteX0" fmla="*/ 47672 w 1508760"/>
                  <a:gd name="connsiteY0" fmla="*/ 0 h 286029"/>
                  <a:gd name="connsiteX1" fmla="*/ 1461088 w 1508760"/>
                  <a:gd name="connsiteY1" fmla="*/ 0 h 286029"/>
                  <a:gd name="connsiteX2" fmla="*/ 1508760 w 1508760"/>
                  <a:gd name="connsiteY2" fmla="*/ 47672 h 286029"/>
                  <a:gd name="connsiteX3" fmla="*/ 1508760 w 1508760"/>
                  <a:gd name="connsiteY3" fmla="*/ 128763 h 286029"/>
                  <a:gd name="connsiteX4" fmla="*/ 1508760 w 1508760"/>
                  <a:gd name="connsiteY4" fmla="*/ 238357 h 286029"/>
                  <a:gd name="connsiteX5" fmla="*/ 1508760 w 1508760"/>
                  <a:gd name="connsiteY5" fmla="*/ 286029 h 286029"/>
                  <a:gd name="connsiteX6" fmla="*/ 1461088 w 1508760"/>
                  <a:gd name="connsiteY6" fmla="*/ 286029 h 286029"/>
                  <a:gd name="connsiteX7" fmla="*/ 47672 w 1508760"/>
                  <a:gd name="connsiteY7" fmla="*/ 286029 h 286029"/>
                  <a:gd name="connsiteX8" fmla="*/ 0 w 1508760"/>
                  <a:gd name="connsiteY8" fmla="*/ 286029 h 286029"/>
                  <a:gd name="connsiteX9" fmla="*/ 0 w 1508760"/>
                  <a:gd name="connsiteY9" fmla="*/ 238357 h 286029"/>
                  <a:gd name="connsiteX10" fmla="*/ 0 w 1508760"/>
                  <a:gd name="connsiteY10" fmla="*/ 128763 h 286029"/>
                  <a:gd name="connsiteX11" fmla="*/ 0 w 1508760"/>
                  <a:gd name="connsiteY11" fmla="*/ 47672 h 286029"/>
                  <a:gd name="connsiteX12" fmla="*/ 47672 w 1508760"/>
                  <a:gd name="connsiteY12" fmla="*/ 0 h 28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508760" h="286029">
                    <a:moveTo>
                      <a:pt x="47672" y="0"/>
                    </a:moveTo>
                    <a:lnTo>
                      <a:pt x="1461088" y="0"/>
                    </a:lnTo>
                    <a:cubicBezTo>
                      <a:pt x="1487417" y="0"/>
                      <a:pt x="1508760" y="21343"/>
                      <a:pt x="1508760" y="47672"/>
                    </a:cubicBezTo>
                    <a:lnTo>
                      <a:pt x="1508760" y="128763"/>
                    </a:lnTo>
                    <a:lnTo>
                      <a:pt x="1508760" y="238357"/>
                    </a:lnTo>
                    <a:lnTo>
                      <a:pt x="1508760" y="286029"/>
                    </a:lnTo>
                    <a:lnTo>
                      <a:pt x="1461088" y="286029"/>
                    </a:lnTo>
                    <a:lnTo>
                      <a:pt x="47672" y="286029"/>
                    </a:lnTo>
                    <a:lnTo>
                      <a:pt x="0" y="286029"/>
                    </a:lnTo>
                    <a:lnTo>
                      <a:pt x="0" y="238357"/>
                    </a:lnTo>
                    <a:lnTo>
                      <a:pt x="0" y="128763"/>
                    </a:lnTo>
                    <a:lnTo>
                      <a:pt x="0" y="47672"/>
                    </a:lnTo>
                    <a:cubicBezTo>
                      <a:pt x="0" y="21343"/>
                      <a:pt x="21343" y="0"/>
                      <a:pt x="47672" y="0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8211AFC9-37C9-4A42-998E-0BA2E3102329}"/>
                </a:ext>
              </a:extLst>
            </p:cNvPr>
            <p:cNvGrpSpPr/>
            <p:nvPr/>
          </p:nvGrpSpPr>
          <p:grpSpPr>
            <a:xfrm>
              <a:off x="3024655" y="5495277"/>
              <a:ext cx="853815" cy="737799"/>
              <a:chOff x="5679527" y="1774613"/>
              <a:chExt cx="1554480" cy="954230"/>
            </a:xfrm>
          </p:grpSpPr>
          <p:sp>
            <p:nvSpPr>
              <p:cNvPr id="94" name="Rounded Rectangle 93">
                <a:extLst>
                  <a:ext uri="{FF2B5EF4-FFF2-40B4-BE49-F238E27FC236}">
                    <a16:creationId xmlns:a16="http://schemas.microsoft.com/office/drawing/2014/main" id="{88750099-3970-E84C-BFBD-8BEDF2C198C4}"/>
                  </a:ext>
                </a:extLst>
              </p:cNvPr>
              <p:cNvSpPr/>
              <p:nvPr/>
            </p:nvSpPr>
            <p:spPr>
              <a:xfrm>
                <a:off x="5693229" y="1814443"/>
                <a:ext cx="1527228" cy="914400"/>
              </a:xfrm>
              <a:prstGeom prst="roundRect">
                <a:avLst>
                  <a:gd name="adj" fmla="val 1666"/>
                </a:avLst>
              </a:prstGeom>
              <a:pattFill prst="wdUpDiag">
                <a:fgClr>
                  <a:schemeClr val="accent3">
                    <a:lumMod val="20000"/>
                    <a:lumOff val="80000"/>
                  </a:schemeClr>
                </a:fgClr>
                <a:bgClr>
                  <a:schemeClr val="bg1"/>
                </a:bgClr>
              </a:patt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FF2C30BA-D0F6-BD41-BCD0-7F828C478135}"/>
                  </a:ext>
                </a:extLst>
              </p:cNvPr>
              <p:cNvCxnSpPr/>
              <p:nvPr/>
            </p:nvCxnSpPr>
            <p:spPr>
              <a:xfrm>
                <a:off x="5693230" y="2146291"/>
                <a:ext cx="1527841" cy="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04E7C881-6AA6-A941-900F-6009113B0DFE}"/>
                  </a:ext>
                </a:extLst>
              </p:cNvPr>
              <p:cNvCxnSpPr/>
              <p:nvPr/>
            </p:nvCxnSpPr>
            <p:spPr>
              <a:xfrm>
                <a:off x="5693230" y="2343033"/>
                <a:ext cx="1527841" cy="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4B913B3B-9CAA-6546-B290-613462597E24}"/>
                  </a:ext>
                </a:extLst>
              </p:cNvPr>
              <p:cNvCxnSpPr/>
              <p:nvPr/>
            </p:nvCxnSpPr>
            <p:spPr>
              <a:xfrm>
                <a:off x="5693230" y="2541973"/>
                <a:ext cx="1527841" cy="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20A32D48-FDBC-154D-963C-1FCAF22B6EA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83550" y="1946770"/>
                <a:ext cx="0" cy="77724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272B47F9-265C-3340-8BD0-229F669639A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06258" y="1946770"/>
                <a:ext cx="0" cy="77724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15D36BCE-348A-0840-8546-6699CFD2632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11497" y="1946770"/>
                <a:ext cx="0" cy="77724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354916CB-26CB-2048-9019-817CD3C3467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915988" y="1946770"/>
                <a:ext cx="0" cy="77724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" name="Freeform 101">
                <a:extLst>
                  <a:ext uri="{FF2B5EF4-FFF2-40B4-BE49-F238E27FC236}">
                    <a16:creationId xmlns:a16="http://schemas.microsoft.com/office/drawing/2014/main" id="{F91B9D4F-2AA2-0241-A335-132678001884}"/>
                  </a:ext>
                </a:extLst>
              </p:cNvPr>
              <p:cNvSpPr/>
              <p:nvPr/>
            </p:nvSpPr>
            <p:spPr>
              <a:xfrm>
                <a:off x="5679527" y="1774613"/>
                <a:ext cx="1554480" cy="182880"/>
              </a:xfrm>
              <a:custGeom>
                <a:avLst/>
                <a:gdLst>
                  <a:gd name="connsiteX0" fmla="*/ 47672 w 1508760"/>
                  <a:gd name="connsiteY0" fmla="*/ 0 h 286029"/>
                  <a:gd name="connsiteX1" fmla="*/ 1461088 w 1508760"/>
                  <a:gd name="connsiteY1" fmla="*/ 0 h 286029"/>
                  <a:gd name="connsiteX2" fmla="*/ 1508760 w 1508760"/>
                  <a:gd name="connsiteY2" fmla="*/ 47672 h 286029"/>
                  <a:gd name="connsiteX3" fmla="*/ 1508760 w 1508760"/>
                  <a:gd name="connsiteY3" fmla="*/ 128763 h 286029"/>
                  <a:gd name="connsiteX4" fmla="*/ 1508760 w 1508760"/>
                  <a:gd name="connsiteY4" fmla="*/ 238357 h 286029"/>
                  <a:gd name="connsiteX5" fmla="*/ 1508760 w 1508760"/>
                  <a:gd name="connsiteY5" fmla="*/ 286029 h 286029"/>
                  <a:gd name="connsiteX6" fmla="*/ 1461088 w 1508760"/>
                  <a:gd name="connsiteY6" fmla="*/ 286029 h 286029"/>
                  <a:gd name="connsiteX7" fmla="*/ 47672 w 1508760"/>
                  <a:gd name="connsiteY7" fmla="*/ 286029 h 286029"/>
                  <a:gd name="connsiteX8" fmla="*/ 0 w 1508760"/>
                  <a:gd name="connsiteY8" fmla="*/ 286029 h 286029"/>
                  <a:gd name="connsiteX9" fmla="*/ 0 w 1508760"/>
                  <a:gd name="connsiteY9" fmla="*/ 238357 h 286029"/>
                  <a:gd name="connsiteX10" fmla="*/ 0 w 1508760"/>
                  <a:gd name="connsiteY10" fmla="*/ 128763 h 286029"/>
                  <a:gd name="connsiteX11" fmla="*/ 0 w 1508760"/>
                  <a:gd name="connsiteY11" fmla="*/ 47672 h 286029"/>
                  <a:gd name="connsiteX12" fmla="*/ 47672 w 1508760"/>
                  <a:gd name="connsiteY12" fmla="*/ 0 h 28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508760" h="286029">
                    <a:moveTo>
                      <a:pt x="47672" y="0"/>
                    </a:moveTo>
                    <a:lnTo>
                      <a:pt x="1461088" y="0"/>
                    </a:lnTo>
                    <a:cubicBezTo>
                      <a:pt x="1487417" y="0"/>
                      <a:pt x="1508760" y="21343"/>
                      <a:pt x="1508760" y="47672"/>
                    </a:cubicBezTo>
                    <a:lnTo>
                      <a:pt x="1508760" y="128763"/>
                    </a:lnTo>
                    <a:lnTo>
                      <a:pt x="1508760" y="238357"/>
                    </a:lnTo>
                    <a:lnTo>
                      <a:pt x="1508760" y="286029"/>
                    </a:lnTo>
                    <a:lnTo>
                      <a:pt x="1461088" y="286029"/>
                    </a:lnTo>
                    <a:lnTo>
                      <a:pt x="47672" y="286029"/>
                    </a:lnTo>
                    <a:lnTo>
                      <a:pt x="0" y="286029"/>
                    </a:lnTo>
                    <a:lnTo>
                      <a:pt x="0" y="238357"/>
                    </a:lnTo>
                    <a:lnTo>
                      <a:pt x="0" y="128763"/>
                    </a:lnTo>
                    <a:lnTo>
                      <a:pt x="0" y="47672"/>
                    </a:lnTo>
                    <a:cubicBezTo>
                      <a:pt x="0" y="21343"/>
                      <a:pt x="21343" y="0"/>
                      <a:pt x="47672" y="0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829F71FB-4C10-FC4E-BCA3-39D2597E8A05}"/>
                </a:ext>
              </a:extLst>
            </p:cNvPr>
            <p:cNvGrpSpPr/>
            <p:nvPr/>
          </p:nvGrpSpPr>
          <p:grpSpPr>
            <a:xfrm>
              <a:off x="4137545" y="5489277"/>
              <a:ext cx="853815" cy="737799"/>
              <a:chOff x="5679527" y="1774613"/>
              <a:chExt cx="1554480" cy="954230"/>
            </a:xfrm>
          </p:grpSpPr>
          <p:sp>
            <p:nvSpPr>
              <p:cNvPr id="104" name="Rounded Rectangle 103">
                <a:extLst>
                  <a:ext uri="{FF2B5EF4-FFF2-40B4-BE49-F238E27FC236}">
                    <a16:creationId xmlns:a16="http://schemas.microsoft.com/office/drawing/2014/main" id="{BCE889CA-B546-CF41-8BA2-89B8CB1754AA}"/>
                  </a:ext>
                </a:extLst>
              </p:cNvPr>
              <p:cNvSpPr/>
              <p:nvPr/>
            </p:nvSpPr>
            <p:spPr>
              <a:xfrm>
                <a:off x="5693229" y="1814443"/>
                <a:ext cx="1527228" cy="914400"/>
              </a:xfrm>
              <a:prstGeom prst="roundRect">
                <a:avLst>
                  <a:gd name="adj" fmla="val 1666"/>
                </a:avLst>
              </a:prstGeom>
              <a:pattFill prst="wdUpDiag">
                <a:fgClr>
                  <a:schemeClr val="accent3">
                    <a:lumMod val="20000"/>
                    <a:lumOff val="80000"/>
                  </a:schemeClr>
                </a:fgClr>
                <a:bgClr>
                  <a:schemeClr val="bg1"/>
                </a:bgClr>
              </a:patt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47DF920A-4D5C-EF4D-A5E3-75D8F9F58E4F}"/>
                  </a:ext>
                </a:extLst>
              </p:cNvPr>
              <p:cNvCxnSpPr/>
              <p:nvPr/>
            </p:nvCxnSpPr>
            <p:spPr>
              <a:xfrm>
                <a:off x="5693230" y="2146291"/>
                <a:ext cx="1527841" cy="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F4872E78-6517-A743-876E-E7F460B649EA}"/>
                  </a:ext>
                </a:extLst>
              </p:cNvPr>
              <p:cNvCxnSpPr/>
              <p:nvPr/>
            </p:nvCxnSpPr>
            <p:spPr>
              <a:xfrm>
                <a:off x="5693230" y="2343033"/>
                <a:ext cx="1527841" cy="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A11ADB18-3056-CB4C-AFCE-FE5322793D31}"/>
                  </a:ext>
                </a:extLst>
              </p:cNvPr>
              <p:cNvCxnSpPr/>
              <p:nvPr/>
            </p:nvCxnSpPr>
            <p:spPr>
              <a:xfrm>
                <a:off x="5693230" y="2541973"/>
                <a:ext cx="1527841" cy="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51CEDC40-E6B9-8A47-9C2F-4986107FA85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83550" y="1946770"/>
                <a:ext cx="0" cy="77724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1A2DAADA-9BEF-EE49-937E-BFA21869746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06258" y="1946770"/>
                <a:ext cx="0" cy="77724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34FA84E6-4506-114E-8740-555A0CA6C4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11497" y="1946770"/>
                <a:ext cx="0" cy="77724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C41689E5-E0A1-EB4B-A7DD-82A66CE3D8F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915988" y="1946770"/>
                <a:ext cx="0" cy="77724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Freeform 111">
                <a:extLst>
                  <a:ext uri="{FF2B5EF4-FFF2-40B4-BE49-F238E27FC236}">
                    <a16:creationId xmlns:a16="http://schemas.microsoft.com/office/drawing/2014/main" id="{4B1064FD-3C39-384B-8512-95EDDD9E93A3}"/>
                  </a:ext>
                </a:extLst>
              </p:cNvPr>
              <p:cNvSpPr/>
              <p:nvPr/>
            </p:nvSpPr>
            <p:spPr>
              <a:xfrm>
                <a:off x="5679527" y="1774613"/>
                <a:ext cx="1554480" cy="182880"/>
              </a:xfrm>
              <a:custGeom>
                <a:avLst/>
                <a:gdLst>
                  <a:gd name="connsiteX0" fmla="*/ 47672 w 1508760"/>
                  <a:gd name="connsiteY0" fmla="*/ 0 h 286029"/>
                  <a:gd name="connsiteX1" fmla="*/ 1461088 w 1508760"/>
                  <a:gd name="connsiteY1" fmla="*/ 0 h 286029"/>
                  <a:gd name="connsiteX2" fmla="*/ 1508760 w 1508760"/>
                  <a:gd name="connsiteY2" fmla="*/ 47672 h 286029"/>
                  <a:gd name="connsiteX3" fmla="*/ 1508760 w 1508760"/>
                  <a:gd name="connsiteY3" fmla="*/ 128763 h 286029"/>
                  <a:gd name="connsiteX4" fmla="*/ 1508760 w 1508760"/>
                  <a:gd name="connsiteY4" fmla="*/ 238357 h 286029"/>
                  <a:gd name="connsiteX5" fmla="*/ 1508760 w 1508760"/>
                  <a:gd name="connsiteY5" fmla="*/ 286029 h 286029"/>
                  <a:gd name="connsiteX6" fmla="*/ 1461088 w 1508760"/>
                  <a:gd name="connsiteY6" fmla="*/ 286029 h 286029"/>
                  <a:gd name="connsiteX7" fmla="*/ 47672 w 1508760"/>
                  <a:gd name="connsiteY7" fmla="*/ 286029 h 286029"/>
                  <a:gd name="connsiteX8" fmla="*/ 0 w 1508760"/>
                  <a:gd name="connsiteY8" fmla="*/ 286029 h 286029"/>
                  <a:gd name="connsiteX9" fmla="*/ 0 w 1508760"/>
                  <a:gd name="connsiteY9" fmla="*/ 238357 h 286029"/>
                  <a:gd name="connsiteX10" fmla="*/ 0 w 1508760"/>
                  <a:gd name="connsiteY10" fmla="*/ 128763 h 286029"/>
                  <a:gd name="connsiteX11" fmla="*/ 0 w 1508760"/>
                  <a:gd name="connsiteY11" fmla="*/ 47672 h 286029"/>
                  <a:gd name="connsiteX12" fmla="*/ 47672 w 1508760"/>
                  <a:gd name="connsiteY12" fmla="*/ 0 h 28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508760" h="286029">
                    <a:moveTo>
                      <a:pt x="47672" y="0"/>
                    </a:moveTo>
                    <a:lnTo>
                      <a:pt x="1461088" y="0"/>
                    </a:lnTo>
                    <a:cubicBezTo>
                      <a:pt x="1487417" y="0"/>
                      <a:pt x="1508760" y="21343"/>
                      <a:pt x="1508760" y="47672"/>
                    </a:cubicBezTo>
                    <a:lnTo>
                      <a:pt x="1508760" y="128763"/>
                    </a:lnTo>
                    <a:lnTo>
                      <a:pt x="1508760" y="238357"/>
                    </a:lnTo>
                    <a:lnTo>
                      <a:pt x="1508760" y="286029"/>
                    </a:lnTo>
                    <a:lnTo>
                      <a:pt x="1461088" y="286029"/>
                    </a:lnTo>
                    <a:lnTo>
                      <a:pt x="47672" y="286029"/>
                    </a:lnTo>
                    <a:lnTo>
                      <a:pt x="0" y="286029"/>
                    </a:lnTo>
                    <a:lnTo>
                      <a:pt x="0" y="238357"/>
                    </a:lnTo>
                    <a:lnTo>
                      <a:pt x="0" y="128763"/>
                    </a:lnTo>
                    <a:lnTo>
                      <a:pt x="0" y="47672"/>
                    </a:lnTo>
                    <a:cubicBezTo>
                      <a:pt x="0" y="21343"/>
                      <a:pt x="21343" y="0"/>
                      <a:pt x="47672" y="0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70364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8090D-7CAB-B242-83EE-6984BC3F5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Construction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799A0B9-22F3-DE42-9449-D830E6B1EC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9396680"/>
              </p:ext>
            </p:extLst>
          </p:nvPr>
        </p:nvGraphicFramePr>
        <p:xfrm>
          <a:off x="578546" y="1922195"/>
          <a:ext cx="4171167" cy="2872128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1124994">
                  <a:extLst>
                    <a:ext uri="{9D8B030D-6E8A-4147-A177-3AD203B41FA5}">
                      <a16:colId xmlns:a16="http://schemas.microsoft.com/office/drawing/2014/main" val="2668755722"/>
                    </a:ext>
                  </a:extLst>
                </a:gridCol>
                <a:gridCol w="1979112">
                  <a:extLst>
                    <a:ext uri="{9D8B030D-6E8A-4147-A177-3AD203B41FA5}">
                      <a16:colId xmlns:a16="http://schemas.microsoft.com/office/drawing/2014/main" val="3295586268"/>
                    </a:ext>
                  </a:extLst>
                </a:gridCol>
                <a:gridCol w="1067061">
                  <a:extLst>
                    <a:ext uri="{9D8B030D-6E8A-4147-A177-3AD203B41FA5}">
                      <a16:colId xmlns:a16="http://schemas.microsoft.com/office/drawing/2014/main" val="1127019370"/>
                    </a:ext>
                  </a:extLst>
                </a:gridCol>
              </a:tblGrid>
              <a:tr h="395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Dance</a:t>
                      </a:r>
                    </a:p>
                  </a:txBody>
                  <a:tcPr marL="75023" marR="164113" marT="37512" marB="3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Highest scored dancer</a:t>
                      </a:r>
                    </a:p>
                  </a:txBody>
                  <a:tcPr marL="75023" marR="164113" marT="37512" marB="3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Highest score</a:t>
                      </a:r>
                    </a:p>
                  </a:txBody>
                  <a:tcPr marL="75023" marR="164113" marT="37512" marB="3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8668479"/>
                  </a:ext>
                </a:extLst>
              </a:tr>
              <a:tr h="339361">
                <a:tc>
                  <a:txBody>
                    <a:bodyPr/>
                    <a:lstStyle/>
                    <a:p>
                      <a:r>
                        <a:rPr lang="en-US" sz="1400" u="none" strike="noStrike" dirty="0">
                          <a:solidFill>
                            <a:srgbClr val="0B0080"/>
                          </a:solidFill>
                          <a:effectLst/>
                          <a:hlinkClick r:id="rId2" tooltip="Cha-cha-cha (dance)"/>
                        </a:rPr>
                        <a:t>Cha-cha-cha</a:t>
                      </a:r>
                      <a:endParaRPr lang="en-US" sz="1400" dirty="0">
                        <a:effectLst/>
                      </a:endParaRPr>
                    </a:p>
                  </a:txBody>
                  <a:tcPr marL="75023" marR="75023" marT="37512" marB="3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none" strike="noStrike" dirty="0">
                          <a:solidFill>
                            <a:srgbClr val="0B0080"/>
                          </a:solidFill>
                          <a:effectLst/>
                          <a:hlinkClick r:id="rId3" tooltip="Jennie Garth"/>
                        </a:rPr>
                        <a:t>Jennie Garth</a:t>
                      </a:r>
                      <a:br>
                        <a:rPr lang="en-US" sz="1400" dirty="0">
                          <a:effectLst/>
                        </a:rPr>
                      </a:br>
                      <a:r>
                        <a:rPr lang="en-US" sz="1400" u="none" strike="noStrike" dirty="0">
                          <a:solidFill>
                            <a:srgbClr val="0B0080"/>
                          </a:solidFill>
                          <a:effectLst/>
                          <a:hlinkClick r:id="rId4" tooltip="Hélio Castroneves"/>
                        </a:rPr>
                        <a:t>Hélio Castroneves</a:t>
                      </a:r>
                      <a:endParaRPr lang="en-US" sz="1400" dirty="0">
                        <a:effectLst/>
                      </a:endParaRPr>
                    </a:p>
                  </a:txBody>
                  <a:tcPr marL="75023" marR="75023" marT="37512" marB="3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30</a:t>
                      </a:r>
                    </a:p>
                  </a:txBody>
                  <a:tcPr marL="75023" marR="75023" marT="37512" marB="3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4546393"/>
                  </a:ext>
                </a:extLst>
              </a:tr>
              <a:tr h="193599">
                <a:tc>
                  <a:txBody>
                    <a:bodyPr/>
                    <a:lstStyle/>
                    <a:p>
                      <a:r>
                        <a:rPr lang="en-US" sz="1400" u="none" strike="noStrike" dirty="0">
                          <a:solidFill>
                            <a:srgbClr val="0B0080"/>
                          </a:solidFill>
                          <a:effectLst/>
                          <a:hlinkClick r:id="rId5" tooltip="Foxtrot"/>
                        </a:rPr>
                        <a:t>Foxtrot</a:t>
                      </a:r>
                      <a:endParaRPr lang="en-US" sz="1400" dirty="0">
                        <a:effectLst/>
                      </a:endParaRPr>
                    </a:p>
                  </a:txBody>
                  <a:tcPr marL="75023" marR="75023" marT="37512" marB="3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Hélio Castroneves</a:t>
                      </a:r>
                    </a:p>
                  </a:txBody>
                  <a:tcPr marL="75023" marR="75023" marT="37512" marB="3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30</a:t>
                      </a:r>
                    </a:p>
                  </a:txBody>
                  <a:tcPr marL="75023" marR="75023" marT="37512" marB="3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2300974"/>
                  </a:ext>
                </a:extLst>
              </a:tr>
              <a:tr h="193599"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0B0080"/>
                          </a:solidFill>
                          <a:effectLst/>
                          <a:hlinkClick r:id="rId6" tooltip="Quickstep"/>
                        </a:rPr>
                        <a:t>Quickstep</a:t>
                      </a:r>
                      <a:endParaRPr lang="en-US" sz="1400">
                        <a:effectLst/>
                      </a:endParaRPr>
                    </a:p>
                  </a:txBody>
                  <a:tcPr marL="75023" marR="75023" marT="37512" marB="3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</a:rPr>
                        <a:t>Hélio</a:t>
                      </a:r>
                      <a:r>
                        <a:rPr lang="en-US" sz="1400" dirty="0">
                          <a:effectLst/>
                        </a:rPr>
                        <a:t> Castroneves</a:t>
                      </a:r>
                    </a:p>
                  </a:txBody>
                  <a:tcPr marL="75023" marR="75023" marT="37512" marB="3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30</a:t>
                      </a:r>
                    </a:p>
                  </a:txBody>
                  <a:tcPr marL="75023" marR="75023" marT="37512" marB="3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6764289"/>
                  </a:ext>
                </a:extLst>
              </a:tr>
              <a:tr h="193599"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0B0080"/>
                          </a:solidFill>
                          <a:effectLst/>
                          <a:hlinkClick r:id="rId7" tooltip="Mambo (dance)"/>
                        </a:rPr>
                        <a:t>Mambo</a:t>
                      </a:r>
                      <a:endParaRPr lang="en-US" sz="1400">
                        <a:effectLst/>
                      </a:endParaRPr>
                    </a:p>
                  </a:txBody>
                  <a:tcPr marL="75023" marR="75023" marT="37512" marB="3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none" strike="noStrike" dirty="0">
                          <a:solidFill>
                            <a:srgbClr val="0B0080"/>
                          </a:solidFill>
                          <a:effectLst/>
                          <a:hlinkClick r:id="rId8" tooltip="Mel B"/>
                        </a:rPr>
                        <a:t>Mel B</a:t>
                      </a:r>
                      <a:endParaRPr lang="en-US" sz="1400" dirty="0">
                        <a:effectLst/>
                      </a:endParaRPr>
                    </a:p>
                  </a:txBody>
                  <a:tcPr marL="75023" marR="75023" marT="37512" marB="3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30</a:t>
                      </a:r>
                    </a:p>
                  </a:txBody>
                  <a:tcPr marL="75023" marR="75023" marT="37512" marB="3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2194360"/>
                  </a:ext>
                </a:extLst>
              </a:tr>
              <a:tr h="630884"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0B0080"/>
                          </a:solidFill>
                          <a:effectLst/>
                          <a:hlinkClick r:id="rId9" tooltip="Jive (dance)"/>
                        </a:rPr>
                        <a:t>Jive</a:t>
                      </a:r>
                      <a:endParaRPr lang="en-US" sz="1400">
                        <a:effectLst/>
                      </a:endParaRPr>
                    </a:p>
                  </a:txBody>
                  <a:tcPr marL="75023" marR="75023" marT="37512" marB="3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Mel B</a:t>
                      </a:r>
                      <a:br>
                        <a:rPr lang="en-US" sz="1400" dirty="0">
                          <a:effectLst/>
                        </a:rPr>
                      </a:br>
                      <a:r>
                        <a:rPr lang="en-US" sz="1400" u="none" strike="noStrike" dirty="0">
                          <a:solidFill>
                            <a:srgbClr val="0B0080"/>
                          </a:solidFill>
                          <a:effectLst/>
                          <a:hlinkClick r:id="rId10" tooltip="Sabrina Bryan"/>
                        </a:rPr>
                        <a:t>Sabrina Bryan</a:t>
                      </a:r>
                      <a:br>
                        <a:rPr lang="en-US" sz="1400" dirty="0">
                          <a:effectLst/>
                        </a:rPr>
                      </a:br>
                      <a:r>
                        <a:rPr lang="en-US" sz="1400" u="none" strike="noStrike" dirty="0">
                          <a:solidFill>
                            <a:srgbClr val="0B0080"/>
                          </a:solidFill>
                          <a:effectLst/>
                          <a:hlinkClick r:id="rId11" tooltip="Cameron Mathison"/>
                        </a:rPr>
                        <a:t>Cameron Mathison</a:t>
                      </a:r>
                      <a:endParaRPr lang="en-US" sz="1400" dirty="0">
                        <a:effectLst/>
                      </a:endParaRPr>
                    </a:p>
                  </a:txBody>
                  <a:tcPr marL="75023" marR="75023" marT="37512" marB="3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27</a:t>
                      </a:r>
                    </a:p>
                  </a:txBody>
                  <a:tcPr marL="75023" marR="75023" marT="37512" marB="3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3587058"/>
                  </a:ext>
                </a:extLst>
              </a:tr>
              <a:tr h="193599"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0B0080"/>
                          </a:solidFill>
                          <a:effectLst/>
                          <a:hlinkClick r:id="rId12" tooltip="Ballroom tango"/>
                        </a:rPr>
                        <a:t>Tango</a:t>
                      </a:r>
                      <a:endParaRPr lang="en-US" sz="1400">
                        <a:effectLst/>
                      </a:endParaRPr>
                    </a:p>
                  </a:txBody>
                  <a:tcPr marL="75023" marR="75023" marT="37512" marB="3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Jennie Garth</a:t>
                      </a:r>
                    </a:p>
                  </a:txBody>
                  <a:tcPr marL="75023" marR="75023" marT="37512" marB="3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28</a:t>
                      </a:r>
                    </a:p>
                  </a:txBody>
                  <a:tcPr marL="75023" marR="75023" marT="37512" marB="3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127341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ED7800EF-FC52-F14F-B0E4-82FEA3BBA4A0}"/>
              </a:ext>
            </a:extLst>
          </p:cNvPr>
          <p:cNvSpPr/>
          <p:nvPr/>
        </p:nvSpPr>
        <p:spPr>
          <a:xfrm>
            <a:off x="453285" y="1553231"/>
            <a:ext cx="45195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000000"/>
                </a:solidFill>
                <a:latin typeface="Linux Libertine"/>
              </a:rPr>
              <a:t>Dancing with the Stars</a:t>
            </a:r>
            <a:r>
              <a:rPr lang="en-US" dirty="0">
                <a:solidFill>
                  <a:srgbClr val="000000"/>
                </a:solidFill>
                <a:latin typeface="Linux Libertine"/>
              </a:rPr>
              <a:t> (American season 5)</a:t>
            </a:r>
          </a:p>
        </p:txBody>
      </p:sp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0D1073E9-DA9E-E14C-BF1D-EEED29DF5D3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282226" y="2962644"/>
            <a:ext cx="838200" cy="825500"/>
          </a:xfrm>
          <a:prstGeom prst="rect">
            <a:avLst/>
          </a:prstGeom>
        </p:spPr>
      </p:pic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B893416D-E64C-B540-9BD4-A7A63C51619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282226" y="2064702"/>
            <a:ext cx="838200" cy="825500"/>
          </a:xfrm>
          <a:prstGeom prst="rect">
            <a:avLst/>
          </a:prstGeom>
        </p:spPr>
      </p:pic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1E511847-CBB5-FF4A-A11A-BDDBAF75D2C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282226" y="3929524"/>
            <a:ext cx="838200" cy="8255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5047EC5-C76E-9543-8DFF-55715F918800}"/>
              </a:ext>
            </a:extLst>
          </p:cNvPr>
          <p:cNvSpPr/>
          <p:nvPr/>
        </p:nvSpPr>
        <p:spPr>
          <a:xfrm>
            <a:off x="6083980" y="2305917"/>
            <a:ext cx="13420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 tooltip="Cha-cha-cha (dance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Cha-cha-cha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DC1BDA7-64CA-4444-8AC1-BB1C97849E63}"/>
              </a:ext>
            </a:extLst>
          </p:cNvPr>
          <p:cNvSpPr/>
          <p:nvPr/>
        </p:nvSpPr>
        <p:spPr>
          <a:xfrm>
            <a:off x="6120426" y="3190728"/>
            <a:ext cx="856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 tooltip="Foxtro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Foxtrot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76F1F8F-36E4-D648-9FD3-35CC5BCEAAA5}"/>
              </a:ext>
            </a:extLst>
          </p:cNvPr>
          <p:cNvSpPr/>
          <p:nvPr/>
        </p:nvSpPr>
        <p:spPr>
          <a:xfrm>
            <a:off x="6182740" y="4157608"/>
            <a:ext cx="7280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8" tooltip="Mel B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Mel B</a:t>
            </a:r>
            <a:endParaRPr lang="en-US" dirty="0"/>
          </a:p>
        </p:txBody>
      </p:sp>
      <p:pic>
        <p:nvPicPr>
          <p:cNvPr id="19" name="Picture 18" descr="Icon&#10;&#10;Description automatically generated">
            <a:extLst>
              <a:ext uri="{FF2B5EF4-FFF2-40B4-BE49-F238E27FC236}">
                <a16:creationId xmlns:a16="http://schemas.microsoft.com/office/drawing/2014/main" id="{21F9E32D-F913-0B43-BEB3-90941F2E10D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024538" y="3929524"/>
            <a:ext cx="838200" cy="8255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C82F8B6-0976-D04C-9D35-2D9BD0218844}"/>
              </a:ext>
            </a:extLst>
          </p:cNvPr>
          <p:cNvSpPr/>
          <p:nvPr/>
        </p:nvSpPr>
        <p:spPr>
          <a:xfrm>
            <a:off x="7935230" y="4157608"/>
            <a:ext cx="740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Tango</a:t>
            </a:r>
          </a:p>
        </p:txBody>
      </p:sp>
      <p:pic>
        <p:nvPicPr>
          <p:cNvPr id="21" name="Picture 20" descr="Icon&#10;&#10;Description automatically generated">
            <a:extLst>
              <a:ext uri="{FF2B5EF4-FFF2-40B4-BE49-F238E27FC236}">
                <a16:creationId xmlns:a16="http://schemas.microsoft.com/office/drawing/2014/main" id="{5D92EEBC-E070-5643-86D3-60AF1C1D669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024538" y="2962644"/>
            <a:ext cx="838200" cy="8255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19D05611-8E09-D947-B8DC-D9147599373B}"/>
              </a:ext>
            </a:extLst>
          </p:cNvPr>
          <p:cNvSpPr/>
          <p:nvPr/>
        </p:nvSpPr>
        <p:spPr>
          <a:xfrm>
            <a:off x="7935206" y="3190728"/>
            <a:ext cx="9204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Mambo</a:t>
            </a:r>
          </a:p>
        </p:txBody>
      </p:sp>
      <p:pic>
        <p:nvPicPr>
          <p:cNvPr id="23" name="Picture 2" descr="Tutorial 6. Amazon Mechanical Turk | Tutorials | Brains, Minds and Machines  Summer Course | MIT OpenCourseWare">
            <a:extLst>
              <a:ext uri="{FF2B5EF4-FFF2-40B4-BE49-F238E27FC236}">
                <a16:creationId xmlns:a16="http://schemas.microsoft.com/office/drawing/2014/main" id="{6445E6D6-4BF4-174A-8F1A-1FC2C53489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4422" y="5510695"/>
            <a:ext cx="1292982" cy="912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Amazon MTurk (@amazonmturk) | Twitter">
            <a:extLst>
              <a:ext uri="{FF2B5EF4-FFF2-40B4-BE49-F238E27FC236}">
                <a16:creationId xmlns:a16="http://schemas.microsoft.com/office/drawing/2014/main" id="{A3B237DD-BB9C-8941-B938-D9559C306E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379" y="5568658"/>
            <a:ext cx="912694" cy="912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ight Arrow 24">
            <a:extLst>
              <a:ext uri="{FF2B5EF4-FFF2-40B4-BE49-F238E27FC236}">
                <a16:creationId xmlns:a16="http://schemas.microsoft.com/office/drawing/2014/main" id="{950543DF-F4CE-2448-8561-BA7CDE24D232}"/>
              </a:ext>
            </a:extLst>
          </p:cNvPr>
          <p:cNvSpPr/>
          <p:nvPr/>
        </p:nvSpPr>
        <p:spPr>
          <a:xfrm rot="5400000">
            <a:off x="4442833" y="5090991"/>
            <a:ext cx="511292" cy="32811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184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DD96D-622C-0042-B437-7C00835A2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Annotation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3FF1A2-EB22-2144-9C13-9D5C03070F9F}"/>
              </a:ext>
            </a:extLst>
          </p:cNvPr>
          <p:cNvSpPr/>
          <p:nvPr/>
        </p:nvSpPr>
        <p:spPr>
          <a:xfrm>
            <a:off x="3084166" y="2683656"/>
            <a:ext cx="2442576" cy="422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(Q, A) Pairs</a:t>
            </a:r>
          </a:p>
        </p:txBody>
      </p:sp>
      <p:pic>
        <p:nvPicPr>
          <p:cNvPr id="5" name="Picture 2" descr="Tutorial 6. Amazon Mechanical Turk | Tutorials | Brains, Minds and Machines  Summer Course | MIT OpenCourseWare">
            <a:extLst>
              <a:ext uri="{FF2B5EF4-FFF2-40B4-BE49-F238E27FC236}">
                <a16:creationId xmlns:a16="http://schemas.microsoft.com/office/drawing/2014/main" id="{853922A9-CFE1-8F48-BCB2-4C84F36949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8963" y="1412175"/>
            <a:ext cx="1292982" cy="912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78A3EF9-C84A-2545-B10F-56BD8B082E70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>
            <a:off x="4305454" y="2324868"/>
            <a:ext cx="0" cy="3587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0366D0EC-4E05-9648-BBEF-DDB48E4DFCB2}"/>
              </a:ext>
            </a:extLst>
          </p:cNvPr>
          <p:cNvSpPr/>
          <p:nvPr/>
        </p:nvSpPr>
        <p:spPr>
          <a:xfrm>
            <a:off x="3084166" y="3500719"/>
            <a:ext cx="2442576" cy="422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Hybrid Verifier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76009EE-530F-AC46-B818-7996D7B2166C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>
            <a:off x="4305454" y="3106654"/>
            <a:ext cx="0" cy="3940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4" descr="Multiple, several, tables icon - Download on Iconfinder">
            <a:extLst>
              <a:ext uri="{FF2B5EF4-FFF2-40B4-BE49-F238E27FC236}">
                <a16:creationId xmlns:a16="http://schemas.microsoft.com/office/drawing/2014/main" id="{A6A8F254-2A07-3E42-9D6B-27BB7C519C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232" r="25984"/>
          <a:stretch/>
        </p:blipFill>
        <p:spPr bwMode="auto">
          <a:xfrm>
            <a:off x="2155042" y="3447559"/>
            <a:ext cx="506003" cy="529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57E847FF-3915-C742-9B3A-9359C211D0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6002" y="3400093"/>
            <a:ext cx="633854" cy="624250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040450B-9C20-EB45-A607-C547CFB8688B}"/>
              </a:ext>
            </a:extLst>
          </p:cNvPr>
          <p:cNvCxnSpPr>
            <a:cxnSpLocks/>
            <a:stCxn id="14" idx="3"/>
            <a:endCxn id="10" idx="1"/>
          </p:cNvCxnSpPr>
          <p:nvPr/>
        </p:nvCxnSpPr>
        <p:spPr>
          <a:xfrm>
            <a:off x="2661045" y="3712218"/>
            <a:ext cx="4231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FC9FEB5-C5D3-EA4A-957D-B565F3E8335A}"/>
              </a:ext>
            </a:extLst>
          </p:cNvPr>
          <p:cNvCxnSpPr>
            <a:cxnSpLocks/>
            <a:stCxn id="15" idx="1"/>
            <a:endCxn id="10" idx="3"/>
          </p:cNvCxnSpPr>
          <p:nvPr/>
        </p:nvCxnSpPr>
        <p:spPr>
          <a:xfrm flipH="1">
            <a:off x="5526742" y="3712218"/>
            <a:ext cx="4892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C11B03B9-79AF-4843-9727-E4B33D5E2B8C}"/>
              </a:ext>
            </a:extLst>
          </p:cNvPr>
          <p:cNvSpPr/>
          <p:nvPr/>
        </p:nvSpPr>
        <p:spPr>
          <a:xfrm>
            <a:off x="3084166" y="4435151"/>
            <a:ext cx="2442576" cy="422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Human Quality Checker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7534404-674C-4F4E-8F22-6B0AE798F0CB}"/>
              </a:ext>
            </a:extLst>
          </p:cNvPr>
          <p:cNvCxnSpPr>
            <a:cxnSpLocks/>
            <a:stCxn id="10" idx="2"/>
            <a:endCxn id="24" idx="0"/>
          </p:cNvCxnSpPr>
          <p:nvPr/>
        </p:nvCxnSpPr>
        <p:spPr>
          <a:xfrm>
            <a:off x="4305454" y="3923717"/>
            <a:ext cx="0" cy="5114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Scientist - Free user icons">
            <a:extLst>
              <a:ext uri="{FF2B5EF4-FFF2-40B4-BE49-F238E27FC236}">
                <a16:creationId xmlns:a16="http://schemas.microsoft.com/office/drawing/2014/main" id="{E264F465-AD84-A046-8D73-94539CEADB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7830" y="4223652"/>
            <a:ext cx="843339" cy="843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BA9671D-223F-2D4B-8C0B-1FEC2B505F26}"/>
              </a:ext>
            </a:extLst>
          </p:cNvPr>
          <p:cNvCxnSpPr>
            <a:cxnSpLocks/>
            <a:stCxn id="2050" idx="1"/>
            <a:endCxn id="24" idx="3"/>
          </p:cNvCxnSpPr>
          <p:nvPr/>
        </p:nvCxnSpPr>
        <p:spPr>
          <a:xfrm flipH="1">
            <a:off x="5526742" y="4645322"/>
            <a:ext cx="391088" cy="13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19E44C90-0819-6348-A799-2F0A5BEE62C0}"/>
              </a:ext>
            </a:extLst>
          </p:cNvPr>
          <p:cNvSpPr/>
          <p:nvPr/>
        </p:nvSpPr>
        <p:spPr>
          <a:xfrm>
            <a:off x="3721188" y="5369583"/>
            <a:ext cx="1168531" cy="3361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Accept?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00D8B11-9894-6E4B-BEFD-5C671CF411E2}"/>
              </a:ext>
            </a:extLst>
          </p:cNvPr>
          <p:cNvCxnSpPr>
            <a:cxnSpLocks/>
            <a:stCxn id="24" idx="2"/>
            <a:endCxn id="39" idx="0"/>
          </p:cNvCxnSpPr>
          <p:nvPr/>
        </p:nvCxnSpPr>
        <p:spPr>
          <a:xfrm>
            <a:off x="4305454" y="4858149"/>
            <a:ext cx="0" cy="5114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83E580C5-ABFE-B443-9D7C-78CE7A6DF694}"/>
              </a:ext>
            </a:extLst>
          </p:cNvPr>
          <p:cNvCxnSpPr>
            <a:cxnSpLocks/>
            <a:stCxn id="39" idx="1"/>
            <a:endCxn id="5" idx="1"/>
          </p:cNvCxnSpPr>
          <p:nvPr/>
        </p:nvCxnSpPr>
        <p:spPr>
          <a:xfrm rot="10800000">
            <a:off x="3658964" y="1868523"/>
            <a:ext cx="62225" cy="3669149"/>
          </a:xfrm>
          <a:prstGeom prst="bentConnector3">
            <a:avLst>
              <a:gd name="adj1" fmla="val 3708934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0A5935A2-C637-EA4B-B4D6-1F983B0BD7F2}"/>
              </a:ext>
            </a:extLst>
          </p:cNvPr>
          <p:cNvSpPr/>
          <p:nvPr/>
        </p:nvSpPr>
        <p:spPr>
          <a:xfrm>
            <a:off x="3084165" y="6104616"/>
            <a:ext cx="2442576" cy="422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(Q, A) Pairs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FA5AD1C-40C5-C046-BC77-3359234E1D3D}"/>
              </a:ext>
            </a:extLst>
          </p:cNvPr>
          <p:cNvCxnSpPr>
            <a:cxnSpLocks/>
            <a:stCxn id="39" idx="2"/>
            <a:endCxn id="48" idx="0"/>
          </p:cNvCxnSpPr>
          <p:nvPr/>
        </p:nvCxnSpPr>
        <p:spPr>
          <a:xfrm flipH="1">
            <a:off x="4305453" y="5705759"/>
            <a:ext cx="1" cy="3988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4831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1031</TotalTime>
  <Words>805</Words>
  <Application>Microsoft Macintosh PowerPoint</Application>
  <PresentationFormat>On-screen Show (4:3)</PresentationFormat>
  <Paragraphs>245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Linux Libertine</vt:lpstr>
      <vt:lpstr>Arial</vt:lpstr>
      <vt:lpstr>Calibri</vt:lpstr>
      <vt:lpstr>Calibri Light</vt:lpstr>
      <vt:lpstr>Cambria</vt:lpstr>
      <vt:lpstr>Cambria Math</vt:lpstr>
      <vt:lpstr>Office Theme</vt:lpstr>
      <vt:lpstr>Open question answering over tables and text</vt:lpstr>
      <vt:lpstr>Existing QA Paradigm</vt:lpstr>
      <vt:lpstr>Incompleteness</vt:lpstr>
      <vt:lpstr>Incompleteness</vt:lpstr>
      <vt:lpstr>Incompleteness</vt:lpstr>
      <vt:lpstr>Incompleteness</vt:lpstr>
      <vt:lpstr>Problem Setup</vt:lpstr>
      <vt:lpstr>Data Construction</vt:lpstr>
      <vt:lpstr>Dataset Annotation</vt:lpstr>
      <vt:lpstr>OTT-QA Dataset</vt:lpstr>
      <vt:lpstr>Retriever-Reader</vt:lpstr>
      <vt:lpstr>Table Segmentation</vt:lpstr>
      <vt:lpstr>Baseline [Iterative Retriever]</vt:lpstr>
      <vt:lpstr>Computation Complexity</vt:lpstr>
      <vt:lpstr>Our Model [Fusion Retriever]</vt:lpstr>
      <vt:lpstr>Our Model [Fusion Retrieval]</vt:lpstr>
      <vt:lpstr>Retrieval Complexity</vt:lpstr>
      <vt:lpstr>Baseline [Single-Block Reader]</vt:lpstr>
      <vt:lpstr>Our Model [Cross-Block Reader]</vt:lpstr>
      <vt:lpstr>Reading Complexity</vt:lpstr>
      <vt:lpstr>Experimental Results</vt:lpstr>
      <vt:lpstr>Performance/Speed Curve</vt:lpstr>
      <vt:lpstr>Error Analysis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question answering over tables and text</dc:title>
  <dc:creator>wenhu chen</dc:creator>
  <cp:lastModifiedBy>wenhu chen</cp:lastModifiedBy>
  <cp:revision>368</cp:revision>
  <dcterms:created xsi:type="dcterms:W3CDTF">2020-12-03T20:38:02Z</dcterms:created>
  <dcterms:modified xsi:type="dcterms:W3CDTF">2020-12-04T19:44:53Z</dcterms:modified>
</cp:coreProperties>
</file>