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73837" autoAdjust="0"/>
  </p:normalViewPr>
  <p:slideViewPr>
    <p:cSldViewPr snapToGrid="0">
      <p:cViewPr varScale="1">
        <p:scale>
          <a:sx n="81" d="100"/>
          <a:sy n="81" d="100"/>
        </p:scale>
        <p:origin x="20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 De" userId="3241ae365b3d9bbd" providerId="LiveId" clId="{A0F30DCF-6A57-4FA0-AF2E-085DF088BED7}"/>
    <pc:docChg chg="modSld">
      <pc:chgData name="Asmit De" userId="3241ae365b3d9bbd" providerId="LiveId" clId="{A0F30DCF-6A57-4FA0-AF2E-085DF088BED7}" dt="2018-03-16T19:27:02.046" v="19" actId="1076"/>
      <pc:docMkLst>
        <pc:docMk/>
      </pc:docMkLst>
    </pc:docChg>
  </pc:docChgLst>
  <pc:docChgLst>
    <pc:chgData name="Asmit De" userId="3241ae365b3d9bbd" providerId="LiveId" clId="{B1D343F4-F19F-4E81-855C-B85E7198488D}"/>
    <pc:docChg chg="undo custSel addSld delSld modSld">
      <pc:chgData name="Asmit De" userId="3241ae365b3d9bbd" providerId="LiveId" clId="{B1D343F4-F19F-4E81-855C-B85E7198488D}" dt="2018-04-12T09:16:33.155" v="6176" actId="20577"/>
      <pc:docMkLst>
        <pc:docMk/>
      </pc:docMkLst>
      <pc:sldChg chg="addSp delSp modSp delAnim">
        <pc:chgData name="Asmit De" userId="3241ae365b3d9bbd" providerId="LiveId" clId="{B1D343F4-F19F-4E81-855C-B85E7198488D}" dt="2018-04-12T08:38:45.894" v="5388" actId="1076"/>
        <pc:sldMkLst>
          <pc:docMk/>
          <pc:sldMk cId="2916436108" sldId="257"/>
        </pc:sldMkLst>
        <pc:spChg chg="del">
          <ac:chgData name="Asmit De" userId="3241ae365b3d9bbd" providerId="LiveId" clId="{B1D343F4-F19F-4E81-855C-B85E7198488D}" dt="2018-04-12T05:10:42.031" v="296" actId="478"/>
          <ac:spMkLst>
            <pc:docMk/>
            <pc:sldMk cId="2916436108" sldId="257"/>
            <ac:spMk id="2" creationId="{00000000-0000-0000-0000-000000000000}"/>
          </ac:spMkLst>
        </pc:spChg>
        <pc:spChg chg="mod">
          <ac:chgData name="Asmit De" userId="3241ae365b3d9bbd" providerId="LiveId" clId="{B1D343F4-F19F-4E81-855C-B85E7198488D}" dt="2018-04-12T05:33:02.740" v="846" actId="20577"/>
          <ac:spMkLst>
            <pc:docMk/>
            <pc:sldMk cId="2916436108" sldId="257"/>
            <ac:spMk id="25" creationId="{90EECBBD-2AE0-4A85-9881-37E5D406C232}"/>
          </ac:spMkLst>
        </pc:spChg>
        <pc:spChg chg="add mod">
          <ac:chgData name="Asmit De" userId="3241ae365b3d9bbd" providerId="LiveId" clId="{B1D343F4-F19F-4E81-855C-B85E7198488D}" dt="2018-04-12T05:24:14.586" v="594" actId="20577"/>
          <ac:spMkLst>
            <pc:docMk/>
            <pc:sldMk cId="2916436108" sldId="257"/>
            <ac:spMk id="33" creationId="{B5B26591-2B30-4D5A-AFD1-5B29962B279D}"/>
          </ac:spMkLst>
        </pc:spChg>
        <pc:spChg chg="add mod">
          <ac:chgData name="Asmit De" userId="3241ae365b3d9bbd" providerId="LiveId" clId="{B1D343F4-F19F-4E81-855C-B85E7198488D}" dt="2018-04-12T08:38:45.894" v="5388" actId="1076"/>
          <ac:spMkLst>
            <pc:docMk/>
            <pc:sldMk cId="2916436108" sldId="257"/>
            <ac:spMk id="34" creationId="{ECFD87B2-7543-4583-A8A6-E3C7A0343552}"/>
          </ac:spMkLst>
        </pc:spChg>
        <pc:spChg chg="mod">
          <ac:chgData name="Asmit De" userId="3241ae365b3d9bbd" providerId="LiveId" clId="{B1D343F4-F19F-4E81-855C-B85E7198488D}" dt="2018-04-12T05:10:33.149" v="295" actId="20577"/>
          <ac:spMkLst>
            <pc:docMk/>
            <pc:sldMk cId="2916436108" sldId="257"/>
            <ac:spMk id="35" creationId="{4066516E-F196-481B-9B00-E69A80F1D99F}"/>
          </ac:spMkLst>
        </pc:spChg>
        <pc:spChg chg="add mod">
          <ac:chgData name="Asmit De" userId="3241ae365b3d9bbd" providerId="LiveId" clId="{B1D343F4-F19F-4E81-855C-B85E7198488D}" dt="2018-04-12T08:38:45.894" v="5388" actId="1076"/>
          <ac:spMkLst>
            <pc:docMk/>
            <pc:sldMk cId="2916436108" sldId="257"/>
            <ac:spMk id="36" creationId="{F8636F6F-43BE-4853-8100-785189C200B6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38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39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0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1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2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3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4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5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6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7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8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49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0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2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3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5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6" creationId="{00000000-0000-0000-0000-000000000000}"/>
          </ac:spMkLst>
        </pc:spChg>
        <pc:spChg chg="del">
          <ac:chgData name="Asmit De" userId="3241ae365b3d9bbd" providerId="LiveId" clId="{B1D343F4-F19F-4E81-855C-B85E7198488D}" dt="2018-04-12T05:10:48.620" v="297" actId="478"/>
          <ac:spMkLst>
            <pc:docMk/>
            <pc:sldMk cId="2916436108" sldId="257"/>
            <ac:spMk id="58" creationId="{00000000-0000-0000-0000-000000000000}"/>
          </ac:spMkLst>
        </pc:spChg>
        <pc:cxnChg chg="del mod">
          <ac:chgData name="Asmit De" userId="3241ae365b3d9bbd" providerId="LiveId" clId="{B1D343F4-F19F-4E81-855C-B85E7198488D}" dt="2018-04-12T05:10:48.620" v="297" actId="478"/>
          <ac:cxnSpMkLst>
            <pc:docMk/>
            <pc:sldMk cId="2916436108" sldId="257"/>
            <ac:cxnSpMk id="8" creationId="{00000000-0000-0000-0000-000000000000}"/>
          </ac:cxnSpMkLst>
        </pc:cxnChg>
        <pc:cxnChg chg="del mod">
          <ac:chgData name="Asmit De" userId="3241ae365b3d9bbd" providerId="LiveId" clId="{B1D343F4-F19F-4E81-855C-B85E7198488D}" dt="2018-04-12T05:10:48.620" v="297" actId="478"/>
          <ac:cxnSpMkLst>
            <pc:docMk/>
            <pc:sldMk cId="2916436108" sldId="257"/>
            <ac:cxnSpMk id="57" creationId="{00000000-0000-0000-0000-000000000000}"/>
          </ac:cxnSpMkLst>
        </pc:cxnChg>
        <pc:cxnChg chg="del mod">
          <ac:chgData name="Asmit De" userId="3241ae365b3d9bbd" providerId="LiveId" clId="{B1D343F4-F19F-4E81-855C-B85E7198488D}" dt="2018-04-12T05:10:48.620" v="297" actId="478"/>
          <ac:cxnSpMkLst>
            <pc:docMk/>
            <pc:sldMk cId="2916436108" sldId="257"/>
            <ac:cxnSpMk id="59" creationId="{00000000-0000-0000-0000-000000000000}"/>
          </ac:cxnSpMkLst>
        </pc:cxnChg>
      </pc:sldChg>
      <pc:sldChg chg="modSp">
        <pc:chgData name="Asmit De" userId="3241ae365b3d9bbd" providerId="LiveId" clId="{B1D343F4-F19F-4E81-855C-B85E7198488D}" dt="2018-04-12T09:16:33.155" v="6176" actId="20577"/>
        <pc:sldMkLst>
          <pc:docMk/>
          <pc:sldMk cId="1090925331" sldId="258"/>
        </pc:sldMkLst>
        <pc:spChg chg="mod">
          <ac:chgData name="Asmit De" userId="3241ae365b3d9bbd" providerId="LiveId" clId="{B1D343F4-F19F-4E81-855C-B85E7198488D}" dt="2018-04-12T04:53:36.971" v="173" actId="20577"/>
          <ac:spMkLst>
            <pc:docMk/>
            <pc:sldMk cId="1090925331" sldId="258"/>
            <ac:spMk id="6" creationId="{00000000-0000-0000-0000-000000000000}"/>
          </ac:spMkLst>
        </pc:spChg>
        <pc:spChg chg="mod">
          <ac:chgData name="Asmit De" userId="3241ae365b3d9bbd" providerId="LiveId" clId="{B1D343F4-F19F-4E81-855C-B85E7198488D}" dt="2018-04-12T09:16:33.155" v="6176" actId="20577"/>
          <ac:spMkLst>
            <pc:docMk/>
            <pc:sldMk cId="1090925331" sldId="258"/>
            <ac:spMk id="7" creationId="{00000000-0000-0000-0000-000000000000}"/>
          </ac:spMkLst>
        </pc:spChg>
        <pc:spChg chg="mod">
          <ac:chgData name="Asmit De" userId="3241ae365b3d9bbd" providerId="LiveId" clId="{B1D343F4-F19F-4E81-855C-B85E7198488D}" dt="2018-04-12T04:52:37.283" v="33" actId="20577"/>
          <ac:spMkLst>
            <pc:docMk/>
            <pc:sldMk cId="1090925331" sldId="258"/>
            <ac:spMk id="14" creationId="{00000000-0000-0000-0000-000000000000}"/>
          </ac:spMkLst>
        </pc:spChg>
      </pc:sldChg>
      <pc:sldChg chg="modSp">
        <pc:chgData name="Asmit De" userId="3241ae365b3d9bbd" providerId="LiveId" clId="{B1D343F4-F19F-4E81-855C-B85E7198488D}" dt="2018-04-12T09:15:51.100" v="6175" actId="14100"/>
        <pc:sldMkLst>
          <pc:docMk/>
          <pc:sldMk cId="3231955217" sldId="262"/>
        </pc:sldMkLst>
        <pc:spChg chg="mod">
          <ac:chgData name="Asmit De" userId="3241ae365b3d9bbd" providerId="LiveId" clId="{B1D343F4-F19F-4E81-855C-B85E7198488D}" dt="2018-04-12T09:15:51.100" v="6175" actId="14100"/>
          <ac:spMkLst>
            <pc:docMk/>
            <pc:sldMk cId="3231955217" sldId="262"/>
            <ac:spMk id="5" creationId="{00000000-0000-0000-0000-000000000000}"/>
          </ac:spMkLst>
        </pc:spChg>
      </pc:sldChg>
      <pc:sldChg chg="addSp delSp modSp delAnim modAnim modNotesTx">
        <pc:chgData name="Asmit De" userId="3241ae365b3d9bbd" providerId="LiveId" clId="{B1D343F4-F19F-4E81-855C-B85E7198488D}" dt="2018-04-12T08:39:59.877" v="5412" actId="20577"/>
        <pc:sldMkLst>
          <pc:docMk/>
          <pc:sldMk cId="2083541937" sldId="263"/>
        </pc:sldMkLst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" creationId="{00000000-0000-0000-0000-000000000000}"/>
          </ac:spMkLst>
        </pc:spChg>
        <pc:spChg chg="mod">
          <ac:chgData name="Asmit De" userId="3241ae365b3d9bbd" providerId="LiveId" clId="{B1D343F4-F19F-4E81-855C-B85E7198488D}" dt="2018-04-12T06:29:31.465" v="1728" actId="20577"/>
          <ac:spMkLst>
            <pc:docMk/>
            <pc:sldMk cId="2083541937" sldId="263"/>
            <ac:spMk id="25" creationId="{90EECBBD-2AE0-4A85-9881-37E5D406C232}"/>
          </ac:spMkLst>
        </pc:spChg>
        <pc:spChg chg="mod">
          <ac:chgData name="Asmit De" userId="3241ae365b3d9bbd" providerId="LiveId" clId="{B1D343F4-F19F-4E81-855C-B85E7198488D}" dt="2018-04-12T06:29:06.507" v="1644" actId="20577"/>
          <ac:spMkLst>
            <pc:docMk/>
            <pc:sldMk cId="2083541937" sldId="263"/>
            <ac:spMk id="28" creationId="{3D0DB64A-4001-46CA-9440-A6C23F79436C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0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3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4" creationId="{00000000-0000-0000-0000-000000000000}"/>
          </ac:spMkLst>
        </pc:spChg>
        <pc:spChg chg="mod">
          <ac:chgData name="Asmit De" userId="3241ae365b3d9bbd" providerId="LiveId" clId="{B1D343F4-F19F-4E81-855C-B85E7198488D}" dt="2018-04-12T08:39:59.877" v="5412" actId="20577"/>
          <ac:spMkLst>
            <pc:docMk/>
            <pc:sldMk cId="2083541937" sldId="263"/>
            <ac:spMk id="35" creationId="{4066516E-F196-481B-9B00-E69A80F1D99F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6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7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38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0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1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2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3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4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5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8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49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0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50.151" v="906" actId="478"/>
          <ac:spMkLst>
            <pc:docMk/>
            <pc:sldMk cId="2083541937" sldId="263"/>
            <ac:spMk id="53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4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5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6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7" creationId="{00000000-0000-0000-0000-000000000000}"/>
          </ac:spMkLst>
        </pc:spChg>
        <pc:spChg chg="del">
          <ac:chgData name="Asmit De" userId="3241ae365b3d9bbd" providerId="LiveId" clId="{B1D343F4-F19F-4E81-855C-B85E7198488D}" dt="2018-04-12T05:34:46.138" v="905" actId="478"/>
          <ac:spMkLst>
            <pc:docMk/>
            <pc:sldMk cId="2083541937" sldId="263"/>
            <ac:spMk id="59" creationId="{00000000-0000-0000-0000-000000000000}"/>
          </ac:spMkLst>
        </pc:spChg>
        <pc:picChg chg="add mod">
          <ac:chgData name="Asmit De" userId="3241ae365b3d9bbd" providerId="LiveId" clId="{B1D343F4-F19F-4E81-855C-B85E7198488D}" dt="2018-04-12T06:14:49.066" v="1574" actId="1076"/>
          <ac:picMkLst>
            <pc:docMk/>
            <pc:sldMk cId="2083541937" sldId="263"/>
            <ac:picMk id="4" creationId="{605DF091-1FF7-4579-BB8B-6D370DBACC99}"/>
          </ac:picMkLst>
        </pc:picChg>
        <pc:cxnChg chg="del mod">
          <ac:chgData name="Asmit De" userId="3241ae365b3d9bbd" providerId="LiveId" clId="{B1D343F4-F19F-4E81-855C-B85E7198488D}" dt="2018-04-12T05:34:46.138" v="905" actId="478"/>
          <ac:cxnSpMkLst>
            <pc:docMk/>
            <pc:sldMk cId="2083541937" sldId="263"/>
            <ac:cxnSpMk id="58" creationId="{00000000-0000-0000-0000-000000000000}"/>
          </ac:cxnSpMkLst>
        </pc:cxnChg>
        <pc:cxnChg chg="del mod">
          <ac:chgData name="Asmit De" userId="3241ae365b3d9bbd" providerId="LiveId" clId="{B1D343F4-F19F-4E81-855C-B85E7198488D}" dt="2018-04-12T05:34:46.138" v="905" actId="478"/>
          <ac:cxnSpMkLst>
            <pc:docMk/>
            <pc:sldMk cId="2083541937" sldId="263"/>
            <ac:cxnSpMk id="60" creationId="{00000000-0000-0000-0000-000000000000}"/>
          </ac:cxnSpMkLst>
        </pc:cxnChg>
      </pc:sldChg>
      <pc:sldChg chg="del">
        <pc:chgData name="Asmit De" userId="3241ae365b3d9bbd" providerId="LiveId" clId="{B1D343F4-F19F-4E81-855C-B85E7198488D}" dt="2018-04-12T08:39:23.140" v="5389" actId="2696"/>
        <pc:sldMkLst>
          <pc:docMk/>
          <pc:sldMk cId="881506479" sldId="264"/>
        </pc:sldMkLst>
      </pc:sldChg>
      <pc:sldChg chg="del">
        <pc:chgData name="Asmit De" userId="3241ae365b3d9bbd" providerId="LiveId" clId="{B1D343F4-F19F-4E81-855C-B85E7198488D}" dt="2018-04-12T09:07:39.994" v="5936" actId="2696"/>
        <pc:sldMkLst>
          <pc:docMk/>
          <pc:sldMk cId="3601287253" sldId="265"/>
        </pc:sldMkLst>
      </pc:sldChg>
      <pc:sldChg chg="del">
        <pc:chgData name="Asmit De" userId="3241ae365b3d9bbd" providerId="LiveId" clId="{B1D343F4-F19F-4E81-855C-B85E7198488D}" dt="2018-04-12T09:06:04.547" v="5935" actId="2696"/>
        <pc:sldMkLst>
          <pc:docMk/>
          <pc:sldMk cId="2010179603" sldId="266"/>
        </pc:sldMkLst>
      </pc:sldChg>
      <pc:sldChg chg="delSp modSp add modAnim modNotesTx">
        <pc:chgData name="Asmit De" userId="3241ae365b3d9bbd" providerId="LiveId" clId="{B1D343F4-F19F-4E81-855C-B85E7198488D}" dt="2018-04-12T06:49:12.101" v="2294" actId="6549"/>
        <pc:sldMkLst>
          <pc:docMk/>
          <pc:sldMk cId="813118082" sldId="267"/>
        </pc:sldMkLst>
        <pc:spChg chg="mod">
          <ac:chgData name="Asmit De" userId="3241ae365b3d9bbd" providerId="LiveId" clId="{B1D343F4-F19F-4E81-855C-B85E7198488D}" dt="2018-04-12T06:30:14.155" v="1731" actId="20577"/>
          <ac:spMkLst>
            <pc:docMk/>
            <pc:sldMk cId="813118082" sldId="267"/>
            <ac:spMk id="24" creationId="{9BF87053-3462-4957-8205-4E446EA955FE}"/>
          </ac:spMkLst>
        </pc:spChg>
        <pc:spChg chg="mod">
          <ac:chgData name="Asmit De" userId="3241ae365b3d9bbd" providerId="LiveId" clId="{B1D343F4-F19F-4E81-855C-B85E7198488D}" dt="2018-04-12T06:42:48.250" v="2276" actId="20577"/>
          <ac:spMkLst>
            <pc:docMk/>
            <pc:sldMk cId="813118082" sldId="267"/>
            <ac:spMk id="28" creationId="{3D0DB64A-4001-46CA-9440-A6C23F79436C}"/>
          </ac:spMkLst>
        </pc:spChg>
        <pc:spChg chg="mod">
          <ac:chgData name="Asmit De" userId="3241ae365b3d9bbd" providerId="LiveId" clId="{B1D343F4-F19F-4E81-855C-B85E7198488D}" dt="2018-04-12T06:32:24.400" v="1759" actId="20577"/>
          <ac:spMkLst>
            <pc:docMk/>
            <pc:sldMk cId="813118082" sldId="267"/>
            <ac:spMk id="35" creationId="{4066516E-F196-481B-9B00-E69A80F1D99F}"/>
          </ac:spMkLst>
        </pc:spChg>
        <pc:picChg chg="del">
          <ac:chgData name="Asmit De" userId="3241ae365b3d9bbd" providerId="LiveId" clId="{B1D343F4-F19F-4E81-855C-B85E7198488D}" dt="2018-04-12T06:32:27.412" v="1760" actId="478"/>
          <ac:picMkLst>
            <pc:docMk/>
            <pc:sldMk cId="813118082" sldId="267"/>
            <ac:picMk id="4" creationId="{605DF091-1FF7-4579-BB8B-6D370DBACC99}"/>
          </ac:picMkLst>
        </pc:picChg>
      </pc:sldChg>
      <pc:sldChg chg="add del">
        <pc:chgData name="Asmit De" userId="3241ae365b3d9bbd" providerId="LiveId" clId="{B1D343F4-F19F-4E81-855C-B85E7198488D}" dt="2018-04-12T06:44:57.870" v="2278" actId="2696"/>
        <pc:sldMkLst>
          <pc:docMk/>
          <pc:sldMk cId="54335573" sldId="268"/>
        </pc:sldMkLst>
      </pc:sldChg>
      <pc:sldChg chg="addSp delSp modSp add delAnim modAnim modNotesTx">
        <pc:chgData name="Asmit De" userId="3241ae365b3d9bbd" providerId="LiveId" clId="{B1D343F4-F19F-4E81-855C-B85E7198488D}" dt="2018-04-12T08:38:12.294" v="5387" actId="14100"/>
        <pc:sldMkLst>
          <pc:docMk/>
          <pc:sldMk cId="2147213453" sldId="268"/>
        </pc:sldMkLst>
        <pc:spChg chg="add del mod">
          <ac:chgData name="Asmit De" userId="3241ae365b3d9bbd" providerId="LiveId" clId="{B1D343F4-F19F-4E81-855C-B85E7198488D}" dt="2018-04-12T06:51:21.022" v="2321" actId="478"/>
          <ac:spMkLst>
            <pc:docMk/>
            <pc:sldMk cId="2147213453" sldId="268"/>
            <ac:spMk id="3" creationId="{331DEC42-1998-4874-A960-9794F640136C}"/>
          </ac:spMkLst>
        </pc:spChg>
        <pc:spChg chg="add mod">
          <ac:chgData name="Asmit De" userId="3241ae365b3d9bbd" providerId="LiveId" clId="{B1D343F4-F19F-4E81-855C-B85E7198488D}" dt="2018-04-12T08:38:12.294" v="5387" actId="14100"/>
          <ac:spMkLst>
            <pc:docMk/>
            <pc:sldMk cId="2147213453" sldId="268"/>
            <ac:spMk id="14" creationId="{4E0CC04B-DE69-4E4D-AB77-B7B74B93779D}"/>
          </ac:spMkLst>
        </pc:spChg>
        <pc:spChg chg="mod">
          <ac:chgData name="Asmit De" userId="3241ae365b3d9bbd" providerId="LiveId" clId="{B1D343F4-F19F-4E81-855C-B85E7198488D}" dt="2018-04-12T07:18:36.397" v="3227" actId="20577"/>
          <ac:spMkLst>
            <pc:docMk/>
            <pc:sldMk cId="2147213453" sldId="268"/>
            <ac:spMk id="24" creationId="{9BF87053-3462-4957-8205-4E446EA955FE}"/>
          </ac:spMkLst>
        </pc:spChg>
        <pc:spChg chg="del mod">
          <ac:chgData name="Asmit De" userId="3241ae365b3d9bbd" providerId="LiveId" clId="{B1D343F4-F19F-4E81-855C-B85E7198488D}" dt="2018-04-12T06:51:17.202" v="2320" actId="478"/>
          <ac:spMkLst>
            <pc:docMk/>
            <pc:sldMk cId="2147213453" sldId="268"/>
            <ac:spMk id="28" creationId="{3D0DB64A-4001-46CA-9440-A6C23F79436C}"/>
          </ac:spMkLst>
        </pc:spChg>
        <pc:spChg chg="mod">
          <ac:chgData name="Asmit De" userId="3241ae365b3d9bbd" providerId="LiveId" clId="{B1D343F4-F19F-4E81-855C-B85E7198488D}" dt="2018-04-12T06:49:37.868" v="2315" actId="20577"/>
          <ac:spMkLst>
            <pc:docMk/>
            <pc:sldMk cId="2147213453" sldId="268"/>
            <ac:spMk id="35" creationId="{4066516E-F196-481B-9B00-E69A80F1D99F}"/>
          </ac:spMkLst>
        </pc:spChg>
        <pc:picChg chg="add mod">
          <ac:chgData name="Asmit De" userId="3241ae365b3d9bbd" providerId="LiveId" clId="{B1D343F4-F19F-4E81-855C-B85E7198488D}" dt="2018-04-12T07:15:18.642" v="3221" actId="1076"/>
          <ac:picMkLst>
            <pc:docMk/>
            <pc:sldMk cId="2147213453" sldId="268"/>
            <ac:picMk id="5" creationId="{BF01FBD7-24A7-4931-9D04-6EC5F7E348A5}"/>
          </ac:picMkLst>
        </pc:picChg>
      </pc:sldChg>
      <pc:sldChg chg="modSp add modAnim">
        <pc:chgData name="Asmit De" userId="3241ae365b3d9bbd" providerId="LiveId" clId="{B1D343F4-F19F-4E81-855C-B85E7198488D}" dt="2018-04-12T08:17:59.057" v="4845" actId="20577"/>
        <pc:sldMkLst>
          <pc:docMk/>
          <pc:sldMk cId="2001376746" sldId="269"/>
        </pc:sldMkLst>
        <pc:spChg chg="mod">
          <ac:chgData name="Asmit De" userId="3241ae365b3d9bbd" providerId="LiveId" clId="{B1D343F4-F19F-4E81-855C-B85E7198488D}" dt="2018-04-12T08:17:59.057" v="4845" actId="20577"/>
          <ac:spMkLst>
            <pc:docMk/>
            <pc:sldMk cId="2001376746" sldId="269"/>
            <ac:spMk id="14" creationId="{4E0CC04B-DE69-4E4D-AB77-B7B74B93779D}"/>
          </ac:spMkLst>
        </pc:spChg>
        <pc:spChg chg="mod">
          <ac:chgData name="Asmit De" userId="3241ae365b3d9bbd" providerId="LiveId" clId="{B1D343F4-F19F-4E81-855C-B85E7198488D}" dt="2018-04-12T07:36:50.405" v="3923" actId="20577"/>
          <ac:spMkLst>
            <pc:docMk/>
            <pc:sldMk cId="2001376746" sldId="269"/>
            <ac:spMk id="24" creationId="{9BF87053-3462-4957-8205-4E446EA955FE}"/>
          </ac:spMkLst>
        </pc:spChg>
        <pc:picChg chg="mod">
          <ac:chgData name="Asmit De" userId="3241ae365b3d9bbd" providerId="LiveId" clId="{B1D343F4-F19F-4E81-855C-B85E7198488D}" dt="2018-04-12T07:42:46.992" v="3976" actId="14100"/>
          <ac:picMkLst>
            <pc:docMk/>
            <pc:sldMk cId="2001376746" sldId="269"/>
            <ac:picMk id="5" creationId="{BF01FBD7-24A7-4931-9D04-6EC5F7E348A5}"/>
          </ac:picMkLst>
        </pc:picChg>
      </pc:sldChg>
      <pc:sldChg chg="addSp delSp modSp add modAnim">
        <pc:chgData name="Asmit De" userId="3241ae365b3d9bbd" providerId="LiveId" clId="{B1D343F4-F19F-4E81-855C-B85E7198488D}" dt="2018-04-12T09:05:43.926" v="5934" actId="20577"/>
        <pc:sldMkLst>
          <pc:docMk/>
          <pc:sldMk cId="1828916165" sldId="270"/>
        </pc:sldMkLst>
        <pc:spChg chg="mod">
          <ac:chgData name="Asmit De" userId="3241ae365b3d9bbd" providerId="LiveId" clId="{B1D343F4-F19F-4E81-855C-B85E7198488D}" dt="2018-04-12T09:05:43.926" v="5934" actId="20577"/>
          <ac:spMkLst>
            <pc:docMk/>
            <pc:sldMk cId="1828916165" sldId="270"/>
            <ac:spMk id="14" creationId="{4E0CC04B-DE69-4E4D-AB77-B7B74B93779D}"/>
          </ac:spMkLst>
        </pc:spChg>
        <pc:spChg chg="mod">
          <ac:chgData name="Asmit De" userId="3241ae365b3d9bbd" providerId="LiveId" clId="{B1D343F4-F19F-4E81-855C-B85E7198488D}" dt="2018-04-12T07:38:59.154" v="3971" actId="20577"/>
          <ac:spMkLst>
            <pc:docMk/>
            <pc:sldMk cId="1828916165" sldId="270"/>
            <ac:spMk id="24" creationId="{9BF87053-3462-4957-8205-4E446EA955FE}"/>
          </ac:spMkLst>
        </pc:spChg>
        <pc:picChg chg="add del mod">
          <ac:chgData name="Asmit De" userId="3241ae365b3d9bbd" providerId="LiveId" clId="{B1D343F4-F19F-4E81-855C-B85E7198488D}" dt="2018-04-12T07:38:21.983" v="3968" actId="14826"/>
          <ac:picMkLst>
            <pc:docMk/>
            <pc:sldMk cId="1828916165" sldId="270"/>
            <ac:picMk id="5" creationId="{BF01FBD7-24A7-4931-9D04-6EC5F7E348A5}"/>
          </ac:picMkLst>
        </pc:picChg>
      </pc:sldChg>
      <pc:sldChg chg="modSp add modAnim">
        <pc:chgData name="Asmit De" userId="3241ae365b3d9bbd" providerId="LiveId" clId="{B1D343F4-F19F-4E81-855C-B85E7198488D}" dt="2018-04-12T08:35:34.397" v="5385" actId="20577"/>
        <pc:sldMkLst>
          <pc:docMk/>
          <pc:sldMk cId="1233987760" sldId="271"/>
        </pc:sldMkLst>
        <pc:spChg chg="mod">
          <ac:chgData name="Asmit De" userId="3241ae365b3d9bbd" providerId="LiveId" clId="{B1D343F4-F19F-4E81-855C-B85E7198488D}" dt="2018-04-12T08:35:34.397" v="5385" actId="20577"/>
          <ac:spMkLst>
            <pc:docMk/>
            <pc:sldMk cId="1233987760" sldId="271"/>
            <ac:spMk id="14" creationId="{4E0CC04B-DE69-4E4D-AB77-B7B74B93779D}"/>
          </ac:spMkLst>
        </pc:spChg>
        <pc:spChg chg="mod">
          <ac:chgData name="Asmit De" userId="3241ae365b3d9bbd" providerId="LiveId" clId="{B1D343F4-F19F-4E81-855C-B85E7198488D}" dt="2018-04-12T08:32:51.513" v="5341" actId="20577"/>
          <ac:spMkLst>
            <pc:docMk/>
            <pc:sldMk cId="1233987760" sldId="271"/>
            <ac:spMk id="24" creationId="{9BF87053-3462-4957-8205-4E446EA955FE}"/>
          </ac:spMkLst>
        </pc:spChg>
        <pc:picChg chg="mod">
          <ac:chgData name="Asmit De" userId="3241ae365b3d9bbd" providerId="LiveId" clId="{B1D343F4-F19F-4E81-855C-B85E7198488D}" dt="2018-04-12T08:32:00.335" v="5339" actId="1076"/>
          <ac:picMkLst>
            <pc:docMk/>
            <pc:sldMk cId="1233987760" sldId="271"/>
            <ac:picMk id="5" creationId="{BF01FBD7-24A7-4931-9D04-6EC5F7E348A5}"/>
          </ac:picMkLst>
        </pc:picChg>
      </pc:sldChg>
      <pc:sldChg chg="addSp delSp modSp add modAnim">
        <pc:chgData name="Asmit De" userId="3241ae365b3d9bbd" providerId="LiveId" clId="{B1D343F4-F19F-4E81-855C-B85E7198488D}" dt="2018-04-12T09:05:15.453" v="5933" actId="20577"/>
        <pc:sldMkLst>
          <pc:docMk/>
          <pc:sldMk cId="2644838023" sldId="272"/>
        </pc:sldMkLst>
        <pc:spChg chg="mod">
          <ac:chgData name="Asmit De" userId="3241ae365b3d9bbd" providerId="LiveId" clId="{B1D343F4-F19F-4E81-855C-B85E7198488D}" dt="2018-04-12T09:04:19.153" v="5929" actId="20577"/>
          <ac:spMkLst>
            <pc:docMk/>
            <pc:sldMk cId="2644838023" sldId="272"/>
            <ac:spMk id="14" creationId="{4E0CC04B-DE69-4E4D-AB77-B7B74B93779D}"/>
          </ac:spMkLst>
        </pc:spChg>
        <pc:spChg chg="mod">
          <ac:chgData name="Asmit De" userId="3241ae365b3d9bbd" providerId="LiveId" clId="{B1D343F4-F19F-4E81-855C-B85E7198488D}" dt="2018-04-12T09:05:15.453" v="5933" actId="20577"/>
          <ac:spMkLst>
            <pc:docMk/>
            <pc:sldMk cId="2644838023" sldId="272"/>
            <ac:spMk id="24" creationId="{9BF87053-3462-4957-8205-4E446EA955FE}"/>
          </ac:spMkLst>
        </pc:spChg>
        <pc:spChg chg="add mod">
          <ac:chgData name="Asmit De" userId="3241ae365b3d9bbd" providerId="LiveId" clId="{B1D343F4-F19F-4E81-855C-B85E7198488D}" dt="2018-04-12T08:53:42.629" v="5635" actId="120"/>
          <ac:spMkLst>
            <pc:docMk/>
            <pc:sldMk cId="2644838023" sldId="272"/>
            <ac:spMk id="26" creationId="{E13FB4C9-7082-4413-A15E-14ABF71D5FEF}"/>
          </ac:spMkLst>
        </pc:spChg>
        <pc:spChg chg="add mod">
          <ac:chgData name="Asmit De" userId="3241ae365b3d9bbd" providerId="LiveId" clId="{B1D343F4-F19F-4E81-855C-B85E7198488D}" dt="2018-04-12T09:04:36.958" v="5931" actId="20577"/>
          <ac:spMkLst>
            <pc:docMk/>
            <pc:sldMk cId="2644838023" sldId="272"/>
            <ac:spMk id="27" creationId="{EBF7D930-1286-4834-9519-ED286A6FC234}"/>
          </ac:spMkLst>
        </pc:spChg>
        <pc:spChg chg="mod">
          <ac:chgData name="Asmit De" userId="3241ae365b3d9bbd" providerId="LiveId" clId="{B1D343F4-F19F-4E81-855C-B85E7198488D}" dt="2018-04-12T08:39:48.899" v="5410" actId="20577"/>
          <ac:spMkLst>
            <pc:docMk/>
            <pc:sldMk cId="2644838023" sldId="272"/>
            <ac:spMk id="35" creationId="{4066516E-F196-481B-9B00-E69A80F1D99F}"/>
          </ac:spMkLst>
        </pc:spChg>
        <pc:picChg chg="add mod">
          <ac:chgData name="Asmit De" userId="3241ae365b3d9bbd" providerId="LiveId" clId="{B1D343F4-F19F-4E81-855C-B85E7198488D}" dt="2018-04-12T08:49:24.303" v="5532" actId="1076"/>
          <ac:picMkLst>
            <pc:docMk/>
            <pc:sldMk cId="2644838023" sldId="272"/>
            <ac:picMk id="3" creationId="{591580DF-30A7-4270-A872-47524BEC23F5}"/>
          </ac:picMkLst>
        </pc:picChg>
        <pc:picChg chg="del">
          <ac:chgData name="Asmit De" userId="3241ae365b3d9bbd" providerId="LiveId" clId="{B1D343F4-F19F-4E81-855C-B85E7198488D}" dt="2018-04-12T08:40:11.546" v="5413" actId="478"/>
          <ac:picMkLst>
            <pc:docMk/>
            <pc:sldMk cId="2644838023" sldId="272"/>
            <ac:picMk id="5" creationId="{BF01FBD7-24A7-4931-9D04-6EC5F7E348A5}"/>
          </ac:picMkLst>
        </pc:picChg>
        <pc:picChg chg="add mod modCrop">
          <ac:chgData name="Asmit De" userId="3241ae365b3d9bbd" providerId="LiveId" clId="{B1D343F4-F19F-4E81-855C-B85E7198488D}" dt="2018-04-12T08:45:07.402" v="5457" actId="732"/>
          <ac:picMkLst>
            <pc:docMk/>
            <pc:sldMk cId="2644838023" sldId="272"/>
            <ac:picMk id="6" creationId="{C39657C9-9D3E-4F9C-A87D-61D893C4B801}"/>
          </ac:picMkLst>
        </pc:picChg>
        <pc:picChg chg="add mod">
          <ac:chgData name="Asmit De" userId="3241ae365b3d9bbd" providerId="LiveId" clId="{B1D343F4-F19F-4E81-855C-B85E7198488D}" dt="2018-04-12T08:49:28.053" v="5533" actId="1076"/>
          <ac:picMkLst>
            <pc:docMk/>
            <pc:sldMk cId="2644838023" sldId="272"/>
            <ac:picMk id="8" creationId="{8AF8356A-C593-43E2-AB77-0602ED0A294A}"/>
          </ac:picMkLst>
        </pc:picChg>
      </pc:sldChg>
    </pc:docChg>
  </pc:docChgLst>
  <pc:docChgLst>
    <pc:chgData name="Asmit De" userId="3241ae365b3d9bbd" providerId="LiveId" clId="{56A97B71-B9C0-4E3F-A722-E2B5455AB828}"/>
    <pc:docChg chg="undo custSel addSld modSld sldOrd">
      <pc:chgData name="Asmit De" userId="3241ae365b3d9bbd" providerId="LiveId" clId="{56A97B71-B9C0-4E3F-A722-E2B5455AB828}" dt="2018-01-22T02:40:50.009" v="210" actId="1076"/>
      <pc:docMkLst>
        <pc:docMk/>
      </pc:docMkLst>
      <pc:sldChg chg="addSp delSp modSp add ord">
        <pc:chgData name="Asmit De" userId="3241ae365b3d9bbd" providerId="LiveId" clId="{56A97B71-B9C0-4E3F-A722-E2B5455AB828}" dt="2018-01-22T02:40:50.009" v="210" actId="1076"/>
        <pc:sldMkLst>
          <pc:docMk/>
          <pc:sldMk cId="2916436108" sldId="257"/>
        </pc:sldMkLst>
        <pc:spChg chg="del">
          <ac:chgData name="Asmit De" userId="3241ae365b3d9bbd" providerId="LiveId" clId="{56A97B71-B9C0-4E3F-A722-E2B5455AB828}" dt="2018-01-22T02:18:47.414" v="2" actId="478"/>
          <ac:spMkLst>
            <pc:docMk/>
            <pc:sldMk cId="2916436108" sldId="257"/>
            <ac:spMk id="2" creationId="{B7A644B4-0D0C-4F02-9989-E18D822C6CE4}"/>
          </ac:spMkLst>
        </pc:spChg>
        <pc:spChg chg="del">
          <ac:chgData name="Asmit De" userId="3241ae365b3d9bbd" providerId="LiveId" clId="{56A97B71-B9C0-4E3F-A722-E2B5455AB828}" dt="2018-01-22T02:18:50.352" v="3" actId="478"/>
          <ac:spMkLst>
            <pc:docMk/>
            <pc:sldMk cId="2916436108" sldId="257"/>
            <ac:spMk id="3" creationId="{40C269DC-70AC-41EA-8D53-6FE7F1B7A58C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4" creationId="{3D57C9C9-359A-4C98-A770-787A309627AE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5" creationId="{EAA75E74-F2EF-4195-BCD5-1C4A5042FC57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6" creationId="{CF56A0FA-7F20-4019-99B4-E8488BBB5814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7" creationId="{98AE035F-68FD-4209-B539-1667F4DBDF2E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8" creationId="{80555CD4-10BF-4C4F-87C2-7827297EA41A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9" creationId="{EE54AF9C-D33C-4D82-92FF-7A1DB2058746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0" creationId="{2123A92C-B1FD-499C-A9D1-C4EC933462DE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1" creationId="{AD5A5EBF-9861-4345-99DB-94696AC2417B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2" creationId="{43C898F0-2DA0-44AB-B746-2371E09E1D42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3" creationId="{FC672435-0591-47DB-BF50-547C1C3F2707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4" creationId="{375BF544-39C3-44F0-B560-B58584B469D7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5" creationId="{ACD9BA24-F2E5-4583-A9DA-76083D7882D0}"/>
          </ac:spMkLst>
        </pc:spChg>
        <pc:spChg chg="add mod">
          <ac:chgData name="Asmit De" userId="3241ae365b3d9bbd" providerId="LiveId" clId="{56A97B71-B9C0-4E3F-A722-E2B5455AB828}" dt="2018-01-22T02:40:39.889" v="209" actId="164"/>
          <ac:spMkLst>
            <pc:docMk/>
            <pc:sldMk cId="2916436108" sldId="257"/>
            <ac:spMk id="16" creationId="{EEC6B579-69A5-49DD-92A7-9384E9DAF082}"/>
          </ac:spMkLst>
        </pc:spChg>
        <pc:grpChg chg="add mod">
          <ac:chgData name="Asmit De" userId="3241ae365b3d9bbd" providerId="LiveId" clId="{56A97B71-B9C0-4E3F-A722-E2B5455AB828}" dt="2018-01-22T02:40:50.009" v="210" actId="1076"/>
          <ac:grpSpMkLst>
            <pc:docMk/>
            <pc:sldMk cId="2916436108" sldId="257"/>
            <ac:grpSpMk id="17" creationId="{E1AD9B80-F057-4201-B63B-D3F27644582C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F295-C936-4684-AEAC-058E129A0C3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AF0F8-9979-4C4F-9066-8BDCFD09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BND0-BND3: 128-bit, lower bound 64 bits and the upper bound 64 bits. Bound registers hold the upper and lower bounds that memory accesses are checked against.</a:t>
            </a:r>
          </a:p>
          <a:p>
            <a:r>
              <a:rPr lang="en-US" dirty="0"/>
              <a:t>BNDCFGU for user mode and IA32_BNDCFGS for supervisor mode.</a:t>
            </a:r>
          </a:p>
          <a:p>
            <a:r>
              <a:rPr lang="en-US" dirty="0"/>
              <a:t>BNDSTATUS stores error code when exception occurs.</a:t>
            </a:r>
          </a:p>
          <a:p>
            <a:r>
              <a:rPr lang="en-US" dirty="0"/>
              <a:t>BNDLDX and BNDSTX: Load/store BND registers from a table of object-speciﬁc address bounds in memory. 1000x NOP</a:t>
            </a:r>
          </a:p>
          <a:p>
            <a:r>
              <a:rPr lang="en-US" dirty="0"/>
              <a:t>BNDMK and BNDMOV allow a programmer to manually manage the BND registers.</a:t>
            </a:r>
          </a:p>
          <a:p>
            <a:r>
              <a:rPr lang="en-US" dirty="0"/>
              <a:t>BNDCU and BNDCL: If the pointer falls outside of the bounds, then the MPX hardware raises #BR exception (caught by MPX runtime), saving the need for an instruction to explicitly check the result of the comparison. 1x NOP</a:t>
            </a:r>
          </a:p>
          <a:p>
            <a:endParaRPr lang="en-US" dirty="0"/>
          </a:p>
          <a:p>
            <a:r>
              <a:rPr lang="en-US" dirty="0" smtClean="0"/>
              <a:t>Compiler </a:t>
            </a:r>
            <a:r>
              <a:rPr lang="en-US" dirty="0"/>
              <a:t>is responsible for inserting bound checks before pointer dereferences. Because bound information must be loaded in a limited number of BND registers before it can be used to check a pointer, the compiler must also load and spill bounds information between the BND registers and memory.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I mentioned on the MPX slide, the BNDLDX/STX instructions incur a significant overhead compared to just using the BND </a:t>
            </a:r>
            <a:r>
              <a:rPr lang="en-US" baseline="0" dirty="0" err="1" smtClean="0"/>
              <a:t>chk</a:t>
            </a:r>
            <a:r>
              <a:rPr lang="en-US" baseline="0" dirty="0" smtClean="0"/>
              <a:t> on the BND registers. The idea is to remove the use of bound table entirely and just use the bound registers. So we implement a shadow stack in a specific region….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8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AF0F8-9979-4C4F-9066-8BDCFD0943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8012-474F-4DB0-B3D9-162CA29E8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A1F8-989E-4CC9-9D42-1C51803F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ACAE-5E25-4CF5-AB01-C567F864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FC31-B3D3-45BD-90E9-B975C5C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EA79-1766-433C-A6F6-9435CE4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8D5-C571-42CB-B27F-FB5E4CA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ECFE-9E5F-483C-9E3D-23464E7D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30AA-7784-489B-9A23-7A804236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DE40-C24D-4810-84E0-DDECBF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7ED5-4981-4945-A31E-F6763ED1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6FAF-BE61-4AB9-9022-34111B637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AA38-91B2-4C47-B7DF-EC156BBE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FCEE-05F7-4F11-A144-F38C3AC8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573A-DCCA-4FDA-ACAD-972BD685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E2CA-342A-4EBE-8EDA-5716F80F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EBB-EE17-4CC0-AB1D-AB58D0F3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AE77-9BA1-49CC-AF23-D94854BB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3DA7-3C5E-4DF7-927F-D38C4E48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8B5C-DEEF-47EF-8D04-B902836B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5C63-3D5B-40DB-9BF8-48B1BEA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BF8B-0DF3-4837-B107-1F10AAFA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AC33-F416-46EF-9477-87BC664C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C0F4-C30C-4794-85AB-730B9CBB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A76C-67D4-4329-9D49-08EFC0B1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B5D1-3D30-4223-825F-62ED677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E9A9-01FC-49F6-AC05-2C4286C1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27A7-B33B-43F9-AD6B-73F0602D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AE3D3-4197-411E-AD53-7BF74A51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ADA6C-B6DB-4A14-8DF0-72D9B20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05C3-4BF1-474C-876A-AF23432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E193-5203-4900-8442-301A5534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5AFA-1E1C-4300-A281-13E7B962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4E3B-3760-4773-BA1A-20885398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F13A9-D23F-4DD9-BD88-C72F77B3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106B-2F40-413D-A3C0-C26030EC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0A604-21E2-498B-B30C-82536816D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6EE23-04FD-4817-8466-468559EC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3839D-41B1-44CF-B32B-602FDE67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783AD-D3DE-4647-A310-EEC9451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EACE-2C68-4A09-8735-DB685F7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55819-BDF5-4AF6-BBC1-D33950D8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9483F-9334-4F82-9B07-F72578EF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BF86-8BCC-4BB8-BFAC-958687B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3FF39-D6A8-424E-A2BB-DCBC062E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B792-2649-4EDC-8829-CF46A0E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7502-A9A4-44C9-A2C5-8BB88BC5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48F6-BFEF-4135-ACC9-2F0C89DF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4A93-059A-4883-8226-A5FA749A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38B94-928B-4CCB-AF59-0869FDCA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EF7DD-CEFC-4589-965D-B1142FA9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20619-2992-4027-B662-E33BB5B2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2595-1DB5-4C8F-87C1-77639275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63FD-E7EE-4A2A-9CA7-0D794C2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270C7-A64E-452F-9D78-5389D8F3D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0AE6-746A-4AA5-912D-49D7EE59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5C99-C2B1-4FDE-9071-2544F9D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BA0C-06DA-4B93-8728-2829E183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4945-CC23-43F1-AFD6-712B0786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CB06-7389-49EC-9E0F-79D1D75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C0A70-CA02-42C2-9756-CE101696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1606-DE6A-4DCF-AA7E-C72D5C43F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6673-CE18-4A86-A4AE-8A02B0AE9FF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96DD-9ADB-4E0E-9907-4C602B29B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46B2-5B07-44AE-892C-A23B3559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EC5C-9F1E-48C1-8765-576654FC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3"/>
          <p:cNvSpPr/>
          <p:nvPr/>
        </p:nvSpPr>
        <p:spPr bwMode="auto">
          <a:xfrm rot="10800000">
            <a:off x="10134600" y="-1054"/>
            <a:ext cx="2057400" cy="685800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" y="1540943"/>
            <a:ext cx="1219200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0" rIns="457200" bIns="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F4E7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5pPr>
            <a:lvl6pPr marL="4572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6pPr>
            <a:lvl7pPr marL="9144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7pPr>
            <a:lvl8pPr marL="13716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8pPr>
            <a:lvl9pPr marL="18288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2400" b="0" kern="0" dirty="0">
                <a:latin typeface="Segoe UI Semibold" panose="020B0702040204020203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LMP: Light-Weighted Memory Protection with Hardware Assistance</a:t>
            </a:r>
            <a:endParaRPr lang="en-US" sz="2400" b="0" kern="0" dirty="0">
              <a:solidFill>
                <a:sysClr val="windowText" lastClr="000000"/>
              </a:solidFill>
              <a:latin typeface="Segoe UI Semibold" panose="020B0702040204020203" pitchFamily="34" charset="0"/>
              <a:ea typeface="Gulim" pitchFamily="34" charset="-127"/>
              <a:cs typeface="Segoe UI Semibold" panose="020B0702040204020203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24098" y="4454539"/>
            <a:ext cx="7543801" cy="153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294" tIns="33569" rIns="68294" bIns="33569" numCol="1" anchor="t" anchorCtr="0" compatLnSpc="1">
            <a:prstTxWarp prst="textNoShape">
              <a:avLst/>
            </a:prstTxWarp>
          </a:bodyPr>
          <a:lstStyle>
            <a:lvl1pPr marL="0" indent="0" algn="ctr" defTabSz="889000" rtl="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Wingdings" pitchFamily="2" charset="2"/>
              <a:buNone/>
              <a:defRPr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8890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790015"/>
              </a:buClr>
              <a:buSzPct val="75000"/>
              <a:buFont typeface="Wingdings" pitchFamily="2" charset="2"/>
              <a:buNone/>
              <a:defRPr sz="19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defTabSz="8890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17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defTabSz="8890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Helvetica" pitchFamily="34" charset="0"/>
                <a:cs typeface="+mn-cs"/>
              </a:defRPr>
            </a:lvl4pPr>
            <a:lvl5pPr marL="1828800" indent="0" algn="ctr" defTabSz="8890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Helvetica" pitchFamily="34" charset="0"/>
                <a:cs typeface="+mn-cs"/>
              </a:defRPr>
            </a:lvl5pPr>
            <a:lvl6pPr marL="2286000" indent="0" algn="ctr" defTabSz="8890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Helvetica" pitchFamily="34" charset="0"/>
                <a:cs typeface="+mn-cs"/>
              </a:defRPr>
            </a:lvl6pPr>
            <a:lvl7pPr marL="2743200" indent="0" algn="ctr" defTabSz="8890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Helvetica" pitchFamily="34" charset="0"/>
                <a:cs typeface="+mn-cs"/>
              </a:defRPr>
            </a:lvl7pPr>
            <a:lvl8pPr marL="3200400" indent="0" algn="ctr" defTabSz="8890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Helvetica" pitchFamily="34" charset="0"/>
                <a:cs typeface="+mn-cs"/>
              </a:defRPr>
            </a:lvl8pPr>
            <a:lvl9pPr marL="3657600" indent="0" algn="ctr" defTabSz="8890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Helvetica" pitchFamily="34" charset="0"/>
                <a:cs typeface="+mn-cs"/>
              </a:defRPr>
            </a:lvl9pPr>
          </a:lstStyle>
          <a:p>
            <a:pPr defTabSz="666750" eaLnBrk="1" hangingPunct="1">
              <a:lnSpc>
                <a:spcPct val="100000"/>
              </a:lnSpc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Wei Huang, Zhen Huang, Dhaval </a:t>
            </a:r>
            <a:r>
              <a:rPr lang="en-US" sz="1800" kern="0" dirty="0" err="1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Miyani</a:t>
            </a:r>
            <a:r>
              <a:rPr lang="en-US" sz="18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 David Lie</a:t>
            </a:r>
          </a:p>
          <a:p>
            <a:pPr defTabSz="666750" eaLnBrk="1" hangingPunct="1">
              <a:lnSpc>
                <a:spcPct val="100000"/>
              </a:lnSpc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University of Toronto</a:t>
            </a:r>
          </a:p>
          <a:p>
            <a:pPr defTabSz="666750" eaLnBrk="1" hangingPunct="1">
              <a:lnSpc>
                <a:spcPct val="100000"/>
              </a:lnSpc>
              <a:defRPr/>
            </a:pPr>
            <a:endParaRPr lang="en-US" sz="1800" kern="0" dirty="0">
              <a:solidFill>
                <a:sysClr val="windowText" lastClr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666750" eaLnBrk="1" hangingPunct="1">
              <a:lnSpc>
                <a:spcPct val="100000"/>
              </a:lnSpc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Presented by: Asmit De</a:t>
            </a:r>
            <a:br>
              <a:rPr lang="en-US" sz="18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1800" kern="0" dirty="0">
              <a:solidFill>
                <a:sysClr val="windowText" lastClr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438400" y="3657600"/>
            <a:ext cx="7315200" cy="0"/>
          </a:xfrm>
          <a:prstGeom prst="line">
            <a:avLst/>
          </a:prstGeom>
          <a:noFill/>
          <a:ln w="6350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0" y="-1054"/>
            <a:ext cx="190822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0" y="0"/>
            <a:ext cx="10134598" cy="34290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>
            <a:endCxn id="5" idx="0"/>
          </p:cNvCxnSpPr>
          <p:nvPr/>
        </p:nvCxnSpPr>
        <p:spPr bwMode="auto">
          <a:xfrm flipV="1">
            <a:off x="0" y="341846"/>
            <a:ext cx="10134600" cy="1054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0472761" y="683693"/>
            <a:ext cx="1719241" cy="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  <a:stCxn id="5" idx="0"/>
          </p:cNvCxnSpPr>
          <p:nvPr/>
        </p:nvCxnSpPr>
        <p:spPr bwMode="auto">
          <a:xfrm>
            <a:off x="10134600" y="341847"/>
            <a:ext cx="338161" cy="341846"/>
          </a:xfrm>
          <a:prstGeom prst="line">
            <a:avLst/>
          </a:prstGeom>
          <a:solidFill>
            <a:srgbClr val="4F81BD"/>
          </a:solidFill>
          <a:ln w="25400" cap="rnd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-2" y="102201"/>
            <a:ext cx="3357563" cy="1384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1090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64104"/>
            <a:ext cx="12192000" cy="693896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166143"/>
            <a:ext cx="6908800" cy="692497"/>
          </a:xfrm>
          <a:prstGeom prst="rect">
            <a:avLst/>
          </a:prstGeom>
          <a:noFill/>
        </p:spPr>
        <p:txBody>
          <a:bodyPr wrap="square" lIns="137160" tIns="68580" rIns="68580" bIns="68580" numCol="1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Presenter: Asmit De (aud311@psu.edu)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credits: All images used in this presentation belong to the </a:t>
            </a:r>
            <a:r>
              <a:rPr lang="en-US" sz="900" i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 </a:t>
            </a:r>
            <a:r>
              <a:rPr lang="en-US" sz="900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900" i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work</a:t>
            </a:r>
            <a:r>
              <a:rPr lang="en-US" sz="900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have been used as-is from the source.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09900" y="2971800"/>
            <a:ext cx="6172200" cy="34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452" tIns="34726" rIns="69452" bIns="3472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F4E7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5pPr>
            <a:lvl6pPr marL="4572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6pPr>
            <a:lvl7pPr marL="9144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7pPr>
            <a:lvl8pPr marL="13716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8pPr>
            <a:lvl9pPr marL="1828800" algn="ctr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114FFB"/>
                </a:solidFill>
                <a:latin typeface="Neo Sans Intel" pitchFamily="34" charset="0"/>
                <a:cs typeface="Arial" charset="0"/>
              </a:defRPr>
            </a:lvl9pPr>
          </a:lstStyle>
          <a:p>
            <a:pPr defTabSz="685800">
              <a:defRPr/>
            </a:pPr>
            <a:r>
              <a:rPr lang="en-US" sz="2400" b="0" kern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6164103"/>
            <a:ext cx="12192001" cy="0"/>
          </a:xfrm>
          <a:prstGeom prst="line">
            <a:avLst/>
          </a:prstGeom>
          <a:solidFill>
            <a:srgbClr val="4F81BD"/>
          </a:solidFill>
          <a:ln w="25400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5" y="5414578"/>
            <a:ext cx="1371603" cy="14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5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Motivation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26591-2B30-4D5A-AFD1-5B29962B279D}"/>
              </a:ext>
            </a:extLst>
          </p:cNvPr>
          <p:cNvSpPr txBox="1"/>
          <p:nvPr/>
        </p:nvSpPr>
        <p:spPr>
          <a:xfrm>
            <a:off x="609600" y="1335057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Prevent memory corruption – ROP attacks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Existing CFI techniques are expensive and incur significant overheads (~ 2x)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Leverage Intel MPX hardware extensions to improve CFI performance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CFD87B2-7543-4583-A8A6-E3C7A0343552}"/>
              </a:ext>
            </a:extLst>
          </p:cNvPr>
          <p:cNvSpPr txBox="1">
            <a:spLocks/>
          </p:cNvSpPr>
          <p:nvPr/>
        </p:nvSpPr>
        <p:spPr>
          <a:xfrm>
            <a:off x="609600" y="34657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Contributions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36F6F-43BE-4853-8100-785189C200B6}"/>
              </a:ext>
            </a:extLst>
          </p:cNvPr>
          <p:cNvSpPr txBox="1"/>
          <p:nvPr/>
        </p:nvSpPr>
        <p:spPr>
          <a:xfrm>
            <a:off x="609600" y="4435631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Alternative usage of Intel MPX assisted pointer checker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Stack protection solution using Intel MPX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Low-overhead shadow stack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6436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 MPX overview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3D0DB64A-4001-46CA-9440-A6C23F79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0"/>
            <a:ext cx="5224131" cy="5205291"/>
          </a:xfrm>
        </p:spPr>
        <p:txBody>
          <a:bodyPr>
            <a:normAutofit/>
          </a:bodyPr>
          <a:lstStyle/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Architectural components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Bound registers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BND0-BND3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Configuration registers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BNDCFGU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IA32_BNDCFGS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Status register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BNDSTATUS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Bound management instructions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BNDLDX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BNDSTX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BNDMK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BNDMOV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Bound check instructions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BNDCU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dirty="0">
                <a:latin typeface="Consolas" panose="020B0609020204030204" pitchFamily="49" charset="0"/>
                <a:cs typeface="Segoe UI" panose="020B0502040204020203" pitchFamily="34" charset="0"/>
              </a:rPr>
              <a:t>BNDCL</a:t>
            </a:r>
          </a:p>
          <a:p>
            <a:pPr lvl="2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2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Software Components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MPX-enabled compiler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MPX support in GCC v5.0+ for C/C++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MPX runtime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API to configure MPX features and manage MPX registers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OS support</a:t>
            </a:r>
          </a:p>
          <a:p>
            <a:pPr lvl="2">
              <a:buClr>
                <a:schemeClr val="accent6">
                  <a:lumMod val="75000"/>
                </a:schemeClr>
              </a:buClr>
              <a:buSzPct val="75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Catch exceptions and signal applications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DF091-1FF7-4579-BB8B-6D370DBAC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51" y="1272896"/>
            <a:ext cx="6928147" cy="39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1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Threat model and assumptions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3D0DB64A-4001-46CA-9440-A6C23F79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0"/>
            <a:ext cx="10972800" cy="5205291"/>
          </a:xfrm>
        </p:spPr>
        <p:txBody>
          <a:bodyPr>
            <a:normAutofit/>
          </a:bodyPr>
          <a:lstStyle/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can exploit memory corruption vulnerabilities to change values in arbitrary memory locations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2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is aware of the address locations of pointers, stacks, etc.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goal is to corrupt a code pointer to compromise program control flow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cannot directly modify CPU registers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cannot modify read-only memory pages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Attacker cannot compromise the loader or the OS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Forward-edge CFI protection is already in place to protect function pointers</a:t>
            </a:r>
          </a:p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18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LMP Shadow Stack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E0CC04B-DE69-4E4D-AB77-B7B74B9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0"/>
            <a:ext cx="5935580" cy="5205291"/>
          </a:xfrm>
        </p:spPr>
        <p:txBody>
          <a:bodyPr>
            <a:normAutofit/>
          </a:bodyPr>
          <a:lstStyle/>
          <a:p>
            <a:pPr marL="348854" indent="-348854" algn="just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Protect return boundaries by using a Shadow Stack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Reserve a specific region of the address space for shadow stacks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Allocate multiple shadow stacks contiguously for multi-threaded applications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Dynamically allocate and map stack space from the reserved area when creating threads and their shadow stacks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mapping table to store offset of a thread’s shadow stack from its actual call stack 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Partition the reserved area into fixed size shadow stacks and use a table to indicate which ones are active or free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thread creation, assign an unallocated shadow stack and update mapping table with the offset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thread destruction, deallocate its shadow stack and clear the offset in mapping table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01FBD7-24A7-4931-9D04-6EC5F7E34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7" y="1973760"/>
            <a:ext cx="4867880" cy="29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3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LMP Shadow Stack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E0CC04B-DE69-4E4D-AB77-B7B74B9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0"/>
            <a:ext cx="5486401" cy="5205291"/>
          </a:xfrm>
        </p:spPr>
        <p:txBody>
          <a:bodyPr>
            <a:normAutofit/>
          </a:bodyPr>
          <a:lstStyle/>
          <a:p>
            <a:pPr marL="348854" indent="-348854" algn="just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 MPX instructions to perform validation</a:t>
            </a:r>
          </a:p>
          <a:p>
            <a:pPr marL="457200" lvl="1" indent="0" algn="just">
              <a:buClr>
                <a:srgbClr val="C00000"/>
              </a:buClr>
              <a:buSzPct val="75000"/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Instrument function entry code to save return address on the shadow stack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Instrument function exit code to retrieve return address from shadow stack and place in a MPX BND register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MPX bounds check instructions to compare return addresses with the BND register value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MPX hardware raises #BR exception if comparison fails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Better than compare/branch instruction in standard shadow stack implementation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FBD7-24A7-4931-9D04-6EC5F7E34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72" y="1050926"/>
            <a:ext cx="4570026" cy="49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76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LMP Shadow Stack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E0CC04B-DE69-4E4D-AB77-B7B74B9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0"/>
            <a:ext cx="5486401" cy="5205291"/>
          </a:xfrm>
        </p:spPr>
        <p:txBody>
          <a:bodyPr>
            <a:normAutofit/>
          </a:bodyPr>
          <a:lstStyle/>
          <a:p>
            <a:pPr marL="348854" indent="-348854" algn="just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Function assembly instrumentation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function entry</a:t>
            </a:r>
          </a:p>
          <a:p>
            <a:pPr marL="1257300" lvl="2" indent="-342900" algn="just">
              <a:buClr>
                <a:schemeClr val="accent6">
                  <a:lumMod val="75000"/>
                </a:schemeClr>
              </a:buClr>
              <a:buSzPct val="75000"/>
              <a:buFont typeface="+mj-lt"/>
              <a:buAutoNum type="alphaL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Prepare shadow stack address in </a:t>
            </a:r>
            <a:r>
              <a:rPr lang="en-US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%</a:t>
            </a:r>
            <a:r>
              <a:rPr lang="en-US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rax</a:t>
            </a:r>
            <a:endParaRPr lang="en-US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257300" lvl="2" indent="-342900" algn="just">
              <a:buClr>
                <a:schemeClr val="accent6">
                  <a:lumMod val="75000"/>
                </a:schemeClr>
              </a:buClr>
              <a:buSzPct val="75000"/>
              <a:buFont typeface="+mj-lt"/>
              <a:buAutoNum type="alphaL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Copy return address at </a:t>
            </a:r>
            <a:r>
              <a:rPr lang="en-US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%</a:t>
            </a:r>
            <a:r>
              <a:rPr lang="en-US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rsp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 shadow stack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Execute function body</a:t>
            </a:r>
          </a:p>
          <a:p>
            <a:pPr marL="800100" lvl="1" indent="-342900" algn="just"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function exit</a:t>
            </a:r>
          </a:p>
          <a:p>
            <a:pPr marL="1257300" lvl="2" indent="-342900" algn="just">
              <a:buClr>
                <a:schemeClr val="accent6">
                  <a:lumMod val="75000"/>
                </a:schemeClr>
              </a:buClr>
              <a:buSzPct val="75000"/>
              <a:buFont typeface="+mj-lt"/>
              <a:buAutoNum type="alphaL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Copy return address from shadow stack to MPX bound register </a:t>
            </a:r>
            <a:r>
              <a:rPr lang="en-US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%bnd0</a:t>
            </a:r>
          </a:p>
          <a:p>
            <a:pPr marL="1257300" lvl="2" indent="-342900" algn="just">
              <a:buClr>
                <a:schemeClr val="accent6">
                  <a:lumMod val="75000"/>
                </a:schemeClr>
              </a:buClr>
              <a:buSzPct val="75000"/>
              <a:buFont typeface="+mj-lt"/>
              <a:buAutoNum type="alphaL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bound checking instructions to compare return address at </a:t>
            </a:r>
            <a:r>
              <a:rPr lang="en-US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%</a:t>
            </a:r>
            <a:r>
              <a:rPr lang="en-US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rsp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%bnd0</a:t>
            </a:r>
          </a:p>
          <a:p>
            <a:pPr marL="1257300" lvl="2" indent="-342900" algn="just">
              <a:buClr>
                <a:schemeClr val="accent6">
                  <a:lumMod val="75000"/>
                </a:schemeClr>
              </a:buClr>
              <a:buSzPct val="75000"/>
              <a:buFont typeface="+mj-lt"/>
              <a:buAutoNum type="alphaL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 of the shadow stack is found by indexing into the stack region using the thread’s TID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return address from the shadow stack is set as both upper and lower bound in the bound register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%bnd0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BNDCU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BNDCL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compare instead of series of </a:t>
            </a:r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jmp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instructions improves checking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FBD7-24A7-4931-9D04-6EC5F7E34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7" y="2137369"/>
            <a:ext cx="4867880" cy="25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LMP Shadow Stack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E0CC04B-DE69-4E4D-AB77-B7B74B9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8841"/>
            <a:ext cx="10969228" cy="2389454"/>
          </a:xfrm>
        </p:spPr>
        <p:txBody>
          <a:bodyPr>
            <a:normAutofit/>
          </a:bodyPr>
          <a:lstStyle/>
          <a:p>
            <a:pPr marL="348854" indent="-348854" algn="just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Protect the Shadow Stack from attacks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program initialization, LMP runtime prepares the shadow stack memory region and saves its lower and upper bound addresses in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BND1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register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memory store operations are instrumented using MPX instructions to prevent writing to shadow stack memory</a:t>
            </a: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address is bounds checked with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%bnd1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using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BNDCU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BNDCL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FBD7-24A7-4931-9D04-6EC5F7E34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73" y="4389581"/>
            <a:ext cx="4867880" cy="11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87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BC1E3-BAD6-4596-B5CB-331CBD22BF60}"/>
              </a:ext>
            </a:extLst>
          </p:cNvPr>
          <p:cNvSpPr/>
          <p:nvPr/>
        </p:nvSpPr>
        <p:spPr bwMode="auto">
          <a:xfrm>
            <a:off x="0" y="6717990"/>
            <a:ext cx="12192000" cy="137160"/>
          </a:xfrm>
          <a:prstGeom prst="rect">
            <a:avLst/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id="{9234F54E-F253-45C6-89B6-D1ECE6E1913A}"/>
              </a:ext>
            </a:extLst>
          </p:cNvPr>
          <p:cNvSpPr/>
          <p:nvPr/>
        </p:nvSpPr>
        <p:spPr bwMode="auto">
          <a:xfrm rot="10800000" flipV="1">
            <a:off x="11506198" y="6568694"/>
            <a:ext cx="685800" cy="286703"/>
          </a:xfrm>
          <a:prstGeom prst="snip1Rect">
            <a:avLst>
              <a:gd name="adj" fmla="val 50000"/>
            </a:avLst>
          </a:prstGeom>
          <a:solidFill>
            <a:srgbClr val="1F4E79"/>
          </a:solidFill>
          <a:ln w="952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A582B-CA8F-46E4-9049-FC0C80490CD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0" y="6712045"/>
            <a:ext cx="1150619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A9AAC-DD77-4A23-8896-85361E7EAFB9}"/>
              </a:ext>
            </a:extLst>
          </p:cNvPr>
          <p:cNvCxnSpPr>
            <a:cxnSpLocks/>
          </p:cNvCxnSpPr>
          <p:nvPr/>
        </p:nvCxnSpPr>
        <p:spPr bwMode="auto">
          <a:xfrm>
            <a:off x="11651456" y="6566274"/>
            <a:ext cx="5405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21AC4-6685-4E5D-A05A-1157ED6482E8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11506198" y="6566274"/>
            <a:ext cx="145258" cy="1457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04986E-F280-4FBF-A46E-C36592554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6" y="6577536"/>
            <a:ext cx="260843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87053-3462-4957-8205-4E446EA955FE}"/>
              </a:ext>
            </a:extLst>
          </p:cNvPr>
          <p:cNvSpPr txBox="1"/>
          <p:nvPr/>
        </p:nvSpPr>
        <p:spPr>
          <a:xfrm>
            <a:off x="11894938" y="6637704"/>
            <a:ext cx="29706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ECBBD-2AE0-4A85-9881-37E5D406C232}"/>
              </a:ext>
            </a:extLst>
          </p:cNvPr>
          <p:cNvSpPr txBox="1"/>
          <p:nvPr/>
        </p:nvSpPr>
        <p:spPr>
          <a:xfrm>
            <a:off x="0" y="6740403"/>
            <a:ext cx="2293145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CSE 544 Advanced System Security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6516E-F196-481B-9B00-E69A80F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685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F4E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Performance overheads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E0CC04B-DE69-4E4D-AB77-B7B74B9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94490"/>
            <a:ext cx="3732464" cy="2495927"/>
          </a:xfrm>
        </p:spPr>
        <p:txBody>
          <a:bodyPr>
            <a:normAutofit/>
          </a:bodyPr>
          <a:lstStyle/>
          <a:p>
            <a:pPr marL="348854" indent="-348854" algn="just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Execution time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3.9% avg. overhead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12.55% max for h264ref (has significantly more function calls/rets)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2.12% avg. overhead excluding h264ref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580DF-30A7-4270-A872-47524BEC2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24" y="1295059"/>
            <a:ext cx="3348302" cy="201168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C39657C9-9D3E-4F9C-A87D-61D893C4B8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5088" b="8333"/>
          <a:stretch/>
        </p:blipFill>
        <p:spPr>
          <a:xfrm>
            <a:off x="796758" y="1295449"/>
            <a:ext cx="3545305" cy="201168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F8356A-C593-43E2-AB77-0602ED0A2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0" y="1295059"/>
            <a:ext cx="3356767" cy="2011680"/>
          </a:xfrm>
          <a:prstGeom prst="rect">
            <a:avLst/>
          </a:prstGeom>
        </p:spPr>
      </p:pic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13FB4C9-7082-4413-A15E-14ABF71D5FEF}"/>
              </a:ext>
            </a:extLst>
          </p:cNvPr>
          <p:cNvSpPr txBox="1">
            <a:spLocks/>
          </p:cNvSpPr>
          <p:nvPr/>
        </p:nvSpPr>
        <p:spPr>
          <a:xfrm>
            <a:off x="8230524" y="3994490"/>
            <a:ext cx="3356767" cy="258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Code expansion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39.27% avg. overhead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 contribution from bounds checking instructions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EBF7D930-1286-4834-9519-ED286A6FC234}"/>
              </a:ext>
            </a:extLst>
          </p:cNvPr>
          <p:cNvSpPr txBox="1">
            <a:spLocks/>
          </p:cNvSpPr>
          <p:nvPr/>
        </p:nvSpPr>
        <p:spPr>
          <a:xfrm>
            <a:off x="4607909" y="3994490"/>
            <a:ext cx="3356767" cy="258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8854" indent="-348854">
              <a:buClr>
                <a:srgbClr val="1F4E7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Overhead components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settings: 0.1%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Bounds checking: 0.52%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Shadow stack ops: 3.27%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84% of overheads is from shadow stack ops</a:t>
            </a:r>
          </a:p>
          <a:p>
            <a:pPr lvl="1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16% is from the memory protection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644838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973</Words>
  <Application>Microsoft Office PowerPoint</Application>
  <PresentationFormat>Widescreen</PresentationFormat>
  <Paragraphs>162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Batang</vt:lpstr>
      <vt:lpstr>Calibri</vt:lpstr>
      <vt:lpstr>Calibri Light</vt:lpstr>
      <vt:lpstr>Consolas</vt:lpstr>
      <vt:lpstr>Gulim</vt:lpstr>
      <vt:lpstr>Segoe UI</vt:lpstr>
      <vt:lpstr>Segoe UI Semibold</vt:lpstr>
      <vt:lpstr>Wingdings</vt:lpstr>
      <vt:lpstr>Office Theme</vt:lpstr>
      <vt:lpstr>PowerPoint Presentation</vt:lpstr>
      <vt:lpstr>Motivation</vt:lpstr>
      <vt:lpstr>Intel MPX overview</vt:lpstr>
      <vt:lpstr>Threat model and assumptions</vt:lpstr>
      <vt:lpstr>LMP Shadow Stack</vt:lpstr>
      <vt:lpstr>LMP Shadow Stack</vt:lpstr>
      <vt:lpstr>LMP Shadow Stack</vt:lpstr>
      <vt:lpstr>LMP Shadow Stack</vt:lpstr>
      <vt:lpstr>Performance overheads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Asmit De</dc:creator>
  <cp:lastModifiedBy>Asmit De</cp:lastModifiedBy>
  <cp:revision>89</cp:revision>
  <dcterms:created xsi:type="dcterms:W3CDTF">2018-01-21T23:55:44Z</dcterms:created>
  <dcterms:modified xsi:type="dcterms:W3CDTF">2018-04-12T16:57:27Z</dcterms:modified>
</cp:coreProperties>
</file>