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86" r:id="rId4"/>
    <p:sldId id="292" r:id="rId5"/>
    <p:sldId id="276" r:id="rId6"/>
    <p:sldId id="268" r:id="rId7"/>
    <p:sldId id="278" r:id="rId8"/>
    <p:sldId id="279" r:id="rId9"/>
    <p:sldId id="277" r:id="rId10"/>
    <p:sldId id="280" r:id="rId11"/>
    <p:sldId id="281" r:id="rId12"/>
    <p:sldId id="283" r:id="rId13"/>
    <p:sldId id="282" r:id="rId14"/>
    <p:sldId id="284" r:id="rId15"/>
    <p:sldId id="285" r:id="rId16"/>
    <p:sldId id="287" r:id="rId17"/>
    <p:sldId id="291" r:id="rId18"/>
    <p:sldId id="293" r:id="rId19"/>
    <p:sldId id="294" r:id="rId20"/>
    <p:sldId id="295" r:id="rId21"/>
    <p:sldId id="296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3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F22A-F499-4B86-A4F4-EBFE5EC9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63E9F-7EB5-4392-A2DA-A92C2349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AE47-1365-4861-8640-33B80CDB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44CC-30FA-49D8-840E-B8DBA7C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4A9CB-2C19-4347-BCB2-D80234A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346D-EB11-494E-A640-1E19D50D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F72E6-1418-4F66-968A-AF222D2C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99786-C6CE-4D9E-AC18-27439D5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34DB-39D2-400B-8901-25623D7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7FF5-AB60-440B-ACC8-4E75E43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4FE2B-655B-45EF-8992-19634969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15B62-397B-4345-BBBC-D46E810E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2E56-BAA5-421F-BD58-C22CDB8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7072-B467-4C1B-837D-8CF53C7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CEA0-C6BA-4668-93FA-DC7A1C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AD89-48C1-4025-8CF9-819691C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90290-6C55-4265-B12E-BA76BE4B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AD463-46FE-4524-BC84-123C7BA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4FFBF-125F-4146-B2EC-54982C01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FF382-5505-44F5-A4CC-66011AE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05BA-A519-4E7E-BBAE-0E3DA2F2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1A317-6DE4-41BA-89DC-E91801EF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7D12-C0CC-4E58-9F31-D29B36A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355F1-BE55-461A-BA0D-FEE31F4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BA84A-76BD-404D-9416-F212D188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B33B-0113-4B0E-9B69-4A6FC6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E020-1AE0-46DC-BECA-C8CC2D05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B8C67-E46F-432C-A205-0C66DB95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5A7E9-0246-4C0E-8BCB-6E89A5A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8E0DC-ADDE-433D-904B-64BD306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5D8FE-178E-49B1-AC17-2C1CCC7A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C765-909A-47D9-BA03-9D0796C6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F8C84-66DE-486B-96FC-C1F2F069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E9795-7C5F-4B89-9DD7-61CA1B42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6E36F-02CA-4259-B6AC-F6DA36BB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9BCA-4141-4587-A2B9-094F97B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1D624-FDB0-41E1-8665-330CC79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6A45-778F-40CE-83A5-705DCEB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2968A-236C-4CE4-85D3-E29DC986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91F-6482-4F06-B8CE-F42C24D1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0B100-243A-4947-8509-285D5A6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50105-1823-443F-A647-BAA0892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053B4-5DC0-4D51-80E6-6C1499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E8772-E218-4C3E-B6E4-E49D47F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17D40-4DAC-4B39-AA1F-E3FF4EC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1DF96-2079-4CA1-A0EF-9CB847E1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4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B0FAD-1112-4E02-B7E2-2E432F41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BEF8F-9657-48F8-A752-9305D29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C2E3F-94D9-4EF8-BA70-34CA2579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6A97D-2460-41BB-A0B1-39FE15CA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48576-DE1E-444A-84E3-4D93E97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09EF9-66E3-46EC-A579-2129D12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411FC-9CED-4CBF-A976-2B6844D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74883-9896-46C8-A67D-79D09E28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4DCE-4FA1-4472-9351-99D205A2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81254-C4A4-4059-A1AF-03BCCAB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3DB0-692D-486D-B59F-0F33B64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4325E-4568-419D-BE5A-8066908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B35B5-35C1-437A-A7CF-EF6B30C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29EA-634F-4707-93BC-EAE54F1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AC21-6CCF-4216-9815-86C5D880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872C-BADC-4459-8ECF-74BCA92EBB03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9D3C-F5D7-4EF4-954B-2777FC45E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F411F-1132-4285-BA23-E9CBF4334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全局</a:t>
            </a:r>
          </a:p>
        </p:txBody>
      </p:sp>
    </p:spTree>
    <p:extLst>
      <p:ext uri="{BB962C8B-B14F-4D97-AF65-F5344CB8AC3E}">
        <p14:creationId xmlns:p14="http://schemas.microsoft.com/office/powerpoint/2010/main" val="196935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创建班级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）保存修改应为“创建班级”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6AAC8-AAD1-4620-8B1E-B1649BF4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46"/>
            <a:ext cx="7553813" cy="41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</a:t>
            </a:r>
            <a:r>
              <a:rPr lang="en-US" altLang="zh-CN" sz="1600" dirty="0">
                <a:solidFill>
                  <a:srgbClr val="0070C0"/>
                </a:solidFill>
              </a:rPr>
              <a:t>-</a:t>
            </a:r>
            <a:r>
              <a:rPr lang="zh-CN" altLang="en-US" sz="1600" dirty="0">
                <a:solidFill>
                  <a:srgbClr val="0070C0"/>
                </a:solidFill>
              </a:rPr>
              <a:t>学生管理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）班级管理应为“学生管理”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46CB0-6A5F-4308-A4BF-4CAD3338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15"/>
            <a:ext cx="9172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教师管理</a:t>
            </a:r>
          </a:p>
        </p:txBody>
      </p:sp>
    </p:spTree>
    <p:extLst>
      <p:ext uri="{BB962C8B-B14F-4D97-AF65-F5344CB8AC3E}">
        <p14:creationId xmlns:p14="http://schemas.microsoft.com/office/powerpoint/2010/main" val="322815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添加教师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添加教师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）编辑教师应为“添加教师”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）缺少兼职岗位的设置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编辑教师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编辑教师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）缺少兼职岗位的编辑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1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结业升班管理</a:t>
            </a:r>
          </a:p>
        </p:txBody>
      </p:sp>
    </p:spTree>
    <p:extLst>
      <p:ext uri="{BB962C8B-B14F-4D97-AF65-F5344CB8AC3E}">
        <p14:creationId xmlns:p14="http://schemas.microsoft.com/office/powerpoint/2010/main" val="96219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结业升班管理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33581-BF91-413A-A699-AB58A94B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89"/>
            <a:ext cx="8296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8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/>
              <a:t>题库 </a:t>
            </a:r>
            <a:r>
              <a:rPr lang="en-US" altLang="zh-CN" sz="4400"/>
              <a:t>&gt; </a:t>
            </a:r>
            <a:r>
              <a:rPr lang="zh-CN" altLang="en-US" sz="4400" dirty="0"/>
              <a:t>题库浏览</a:t>
            </a:r>
          </a:p>
        </p:txBody>
      </p:sp>
    </p:spTree>
    <p:extLst>
      <p:ext uri="{BB962C8B-B14F-4D97-AF65-F5344CB8AC3E}">
        <p14:creationId xmlns:p14="http://schemas.microsoft.com/office/powerpoint/2010/main" val="40894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287108"/>
            <a:ext cx="12192000" cy="15708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）试题检索后面缺少“智能组卷”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A93F9-7443-4C30-9982-C29CC3F7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498"/>
            <a:ext cx="5302861" cy="403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8FBAD-EDFF-4A41-A201-0572717C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32" y="1252072"/>
            <a:ext cx="3057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zh-CN" sz="1600" dirty="0">
                <a:solidFill>
                  <a:srgbClr val="0070C0"/>
                </a:solidFill>
              </a:rPr>
              <a:t>教师题库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zh-CN" sz="1600" dirty="0">
                <a:solidFill>
                  <a:srgbClr val="0070C0"/>
                </a:solidFill>
              </a:rPr>
              <a:t>我的试题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74888"/>
            <a:ext cx="12192000" cy="1483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FC627-BDE7-4192-AB37-391D04C7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36"/>
            <a:ext cx="5341433" cy="43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翻页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615354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）翻页风格不统一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F2A54-5A64-49CB-B15A-12936E26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672"/>
            <a:ext cx="30099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B289C5-7BBF-42EE-9FD1-526C39C5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72450"/>
            <a:ext cx="2752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66262"/>
            <a:ext cx="12192000" cy="79173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）筛选缺少学部，放在题库范围和科目之间，智能组卷其他两个页面也对应补充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83E1C5-54CE-4750-8ACE-2E222C90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668"/>
            <a:ext cx="6122256" cy="47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66262"/>
            <a:ext cx="12192000" cy="79173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（逻辑）这里按照图中描述的逻辑修改是不是更合理一些？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444CD-B996-4110-90AC-FAEE61BA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446"/>
            <a:ext cx="6271864" cy="46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8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测验 </a:t>
            </a:r>
            <a:r>
              <a:rPr lang="en-US" altLang="zh-CN" sz="4400" dirty="0"/>
              <a:t>&gt; </a:t>
            </a:r>
            <a:r>
              <a:rPr lang="zh-CN" altLang="en-US" sz="4400" dirty="0"/>
              <a:t>考试列表</a:t>
            </a:r>
          </a:p>
        </p:txBody>
      </p:sp>
    </p:spTree>
    <p:extLst>
      <p:ext uri="{BB962C8B-B14F-4D97-AF65-F5344CB8AC3E}">
        <p14:creationId xmlns:p14="http://schemas.microsoft.com/office/powerpoint/2010/main" val="161424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）红线处为考试时间和考试状态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EE4F-DF0C-4BB8-A45F-2651022E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25"/>
            <a:ext cx="7543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775766"/>
            <a:ext cx="12192000" cy="108223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）考试时间是显示信息，没有下拉框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）最后操作一栏的查看试题详情是可以点击的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BA514-D2F0-451B-8165-65519FE6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441"/>
            <a:ext cx="6596795" cy="37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高级筛选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615354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）高级筛选，选项的字体颜色不统一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9DBD-BF2C-4233-9A64-7AAEA5BB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99559"/>
            <a:ext cx="39338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DAF82-D1DF-44ED-91F2-B0228C18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27391"/>
            <a:ext cx="4086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正确率统一改成得分率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90492"/>
            <a:ext cx="12192000" cy="86750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）显示得分率的地方统一改成“得分率”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学校管理</a:t>
            </a:r>
          </a:p>
        </p:txBody>
      </p:sp>
    </p:spTree>
    <p:extLst>
      <p:ext uri="{BB962C8B-B14F-4D97-AF65-F5344CB8AC3E}">
        <p14:creationId xmlns:p14="http://schemas.microsoft.com/office/powerpoint/2010/main" val="29542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学校编辑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）地区、校址、电话、网址、简介是可以修改的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EC260-8AFF-4FD3-A817-106DDEEE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3"/>
            <a:ext cx="7836955" cy="42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学校认证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61355"/>
            <a:ext cx="12192000" cy="1496646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）右侧的说明文字调整成统一的颜色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）学校名称、学校性质、电话、邮箱、申请人、申请人手机号码、办学许可证、身份证正面、身份证反面为必填项；地区、校址、学段为选填项。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26FE4-BC1E-433B-89AE-3926231E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798"/>
            <a:ext cx="3222943" cy="39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4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班级管理</a:t>
            </a:r>
          </a:p>
        </p:txBody>
      </p:sp>
    </p:spTree>
    <p:extLst>
      <p:ext uri="{BB962C8B-B14F-4D97-AF65-F5344CB8AC3E}">
        <p14:creationId xmlns:p14="http://schemas.microsoft.com/office/powerpoint/2010/main" val="71624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）分割线超出了区域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5B8AE-42B6-4C3D-BBDC-C5F612B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211"/>
            <a:ext cx="10915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519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Zhang, Wenhu (NSB - CN/Hangzhou)</cp:lastModifiedBy>
  <cp:revision>169</cp:revision>
  <dcterms:created xsi:type="dcterms:W3CDTF">2017-10-27T01:57:10Z</dcterms:created>
  <dcterms:modified xsi:type="dcterms:W3CDTF">2017-11-03T10:45:49Z</dcterms:modified>
</cp:coreProperties>
</file>