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9" autoAdjust="0"/>
    <p:restoredTop sz="96834" autoAdjust="0"/>
  </p:normalViewPr>
  <p:slideViewPr>
    <p:cSldViewPr snapToGrid="0">
      <p:cViewPr>
        <p:scale>
          <a:sx n="75" d="100"/>
          <a:sy n="75" d="100"/>
        </p:scale>
        <p:origin x="181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B0895-078F-492E-825D-00D6ABF61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6A0F27-57D3-4747-9AEB-33FC70E94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A9CB-E4DA-4D7D-9931-03C8F189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6238-9CB0-497E-AE80-0B135E4BD25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540D53-F5C0-409B-94A8-C2B06D13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04BE74-2984-4BA2-A43F-C8B94D6D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2C72-83B7-4A6A-B132-7FD48405D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73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2A0AE-DF90-4CA2-86A7-12FEBDE1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CCC2A7-9863-4B80-A812-0E00D5CF8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6874F-7736-4A03-A24D-26E814D5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6238-9CB0-497E-AE80-0B135E4BD25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70189D-0E25-4887-8061-62996F97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21A515-966B-4FA6-9121-D5CECC6B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2C72-83B7-4A6A-B132-7FD48405D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34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321E93-CB3C-4FD4-96F6-E9C06AA3A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BDC4D7-D9F5-4E7D-8956-682CE7E85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A96A61-D310-429B-A92E-8C176748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6238-9CB0-497E-AE80-0B135E4BD25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69575-2BBB-48F4-8C8C-3CA503B8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34A90C-F45B-493C-82D2-4A93E007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2C72-83B7-4A6A-B132-7FD48405D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56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25B2A-37C2-4A74-A5B1-A58A3961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72540-5FD1-4C73-A63C-B2C09B2C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CF4E11-F2B9-4DEF-9F80-375245B84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6238-9CB0-497E-AE80-0B135E4BD25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CD261B-47C8-4606-A319-2D44C919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348CCB-7995-49E0-86A0-B6E0476C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2C72-83B7-4A6A-B132-7FD48405D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C27C4-47FA-4C7F-BE11-7B6C0A7D7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B9E844-85D0-44EC-AFF4-5FE4BD054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B7972-39D3-46C7-86C7-92B9743E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6238-9CB0-497E-AE80-0B135E4BD25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E24D0-C0DB-4F69-87E4-6ECE528C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59164-3CF7-4649-8153-15D28D1B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2C72-83B7-4A6A-B132-7FD48405D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79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1EB27-0575-4832-9CE8-8E9D474F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352F5-4158-4634-BCDA-BC63F6935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057B9E-B148-43A0-B2F3-BCDAD55B9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1109DA-F65E-491D-9880-6F05B65C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6238-9CB0-497E-AE80-0B135E4BD25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470586-59CD-4807-8EE0-B0873F53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B49707-9A3E-426F-8F34-839A7DE2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2C72-83B7-4A6A-B132-7FD48405D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24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A65E7-3080-4C62-9035-6DE454AA9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DC580B-219A-4F0D-B34E-DCDC695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5EC487-6BE0-4575-83EC-4E7DAAF1D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BC4996-439F-4BD8-AF8E-CCE3669F8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D8D1D7-27D1-4990-A851-3F83BFF25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FA5492-BA8A-4AE4-87FB-A66C944E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6238-9CB0-497E-AE80-0B135E4BD25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43C954-A2DF-4684-AFA6-D2393BFF5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381AAE-B1B1-4674-B9CE-63A92DF4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2C72-83B7-4A6A-B132-7FD48405D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43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27A22-4F61-4AF8-9494-B341980C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57EC60-0E0A-416D-AFF7-4E02FF35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6238-9CB0-497E-AE80-0B135E4BD25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2D8507-0223-4421-A898-09D2090D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A89673-3060-40EB-883B-441FFEFA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2C72-83B7-4A6A-B132-7FD48405D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8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15E8AD-FDB6-4582-87B6-623CD557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6238-9CB0-497E-AE80-0B135E4BD25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14D570-7389-4CCF-8F14-65E41273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9FC555-5A38-49DE-85E0-7266E452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2C72-83B7-4A6A-B132-7FD48405D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20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E08EC-3DAD-44EB-9B87-8CEE49BC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9F61F6-4966-4D75-BB5B-9CD205933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EB0301-9AE9-4A43-8745-28EAD6034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7BFA44-DCD1-453E-90C6-691C1D1F2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6238-9CB0-497E-AE80-0B135E4BD25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021D18-457B-4CDE-A7C6-66775DC0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649BF3-9AD9-457C-A63C-3DA33020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2C72-83B7-4A6A-B132-7FD48405D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83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AD8FF-7794-4B2F-9FFD-7D14A6FFB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CA9133-1CD7-4756-AE5F-2E666FA29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5D2F55-B6ED-4ED6-8ADF-C5E7A8E29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AAEF23-F4B5-4207-B41F-FEE89FCC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6238-9CB0-497E-AE80-0B135E4BD25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A97B44-FE8F-43F3-83D7-4A803051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B8F136-175F-4F11-9177-1517B8D8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2C72-83B7-4A6A-B132-7FD48405D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3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6F58D2-CD71-4C0B-8963-7F6A12438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8CB7CE-1D21-47CB-B3EE-045639923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E9DC68-2226-4AA1-8060-4F770A05E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96238-9CB0-497E-AE80-0B135E4BD25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469D1F-D101-4AEF-955C-08F501782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05F8F-3406-4EBB-988F-C758B7FB4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2C72-83B7-4A6A-B132-7FD48405D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05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6EBA8C1-19C0-4A11-8017-443BDEBEAC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22"/>
          <a:stretch/>
        </p:blipFill>
        <p:spPr>
          <a:xfrm>
            <a:off x="0" y="0"/>
            <a:ext cx="7295090" cy="31051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C7042C9-BB60-446D-9443-7E5FD75C04EB}"/>
              </a:ext>
            </a:extLst>
          </p:cNvPr>
          <p:cNvSpPr/>
          <p:nvPr/>
        </p:nvSpPr>
        <p:spPr>
          <a:xfrm>
            <a:off x="3666067" y="2150533"/>
            <a:ext cx="1168400" cy="270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accent1">
                    <a:lumMod val="50000"/>
                  </a:schemeClr>
                </a:solidFill>
              </a:rPr>
              <a:t>学部：高中部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2D8FCA-32A9-4915-BE0B-57F7EE01FABD}"/>
              </a:ext>
            </a:extLst>
          </p:cNvPr>
          <p:cNvSpPr/>
          <p:nvPr/>
        </p:nvSpPr>
        <p:spPr>
          <a:xfrm>
            <a:off x="4834467" y="2150533"/>
            <a:ext cx="1380066" cy="2709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accent1">
                    <a:lumMod val="50000"/>
                  </a:schemeClr>
                </a:solidFill>
              </a:rPr>
              <a:t>增加一个学部信息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3DE4F9-96BA-4CE5-A16D-6D00AB8E319E}"/>
              </a:ext>
            </a:extLst>
          </p:cNvPr>
          <p:cNvSpPr/>
          <p:nvPr/>
        </p:nvSpPr>
        <p:spPr>
          <a:xfrm>
            <a:off x="361950" y="3105150"/>
            <a:ext cx="1046130" cy="270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accent1">
                    <a:lumMod val="50000"/>
                  </a:schemeClr>
                </a:solidFill>
              </a:rPr>
              <a:t>类型：解答题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1496F9-0FF6-48F6-B823-202210C2014B}"/>
              </a:ext>
            </a:extLst>
          </p:cNvPr>
          <p:cNvSpPr/>
          <p:nvPr/>
        </p:nvSpPr>
        <p:spPr>
          <a:xfrm>
            <a:off x="1408080" y="3105150"/>
            <a:ext cx="1380066" cy="2709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accent1">
                    <a:lumMod val="50000"/>
                  </a:schemeClr>
                </a:solidFill>
              </a:rPr>
              <a:t>增加一个类型信息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5FD8E21-0005-401F-8DF5-DCAFFD3D3D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" t="51412" r="254" b="3310"/>
          <a:stretch/>
        </p:blipFill>
        <p:spPr>
          <a:xfrm>
            <a:off x="0" y="3384176"/>
            <a:ext cx="7290326" cy="310515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EF81216-0A87-4889-8EA4-A23AB106EF00}"/>
              </a:ext>
            </a:extLst>
          </p:cNvPr>
          <p:cNvSpPr/>
          <p:nvPr/>
        </p:nvSpPr>
        <p:spPr>
          <a:xfrm>
            <a:off x="6996112" y="2912005"/>
            <a:ext cx="294215" cy="866775"/>
          </a:xfrm>
          <a:prstGeom prst="rect">
            <a:avLst/>
          </a:prstGeom>
          <a:solidFill>
            <a:srgbClr val="D9D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22022E4-FB24-4B59-B1E4-1DB11B156043}"/>
              </a:ext>
            </a:extLst>
          </p:cNvPr>
          <p:cNvSpPr/>
          <p:nvPr/>
        </p:nvSpPr>
        <p:spPr>
          <a:xfrm>
            <a:off x="0" y="2912005"/>
            <a:ext cx="294215" cy="866775"/>
          </a:xfrm>
          <a:prstGeom prst="rect">
            <a:avLst/>
          </a:prstGeom>
          <a:solidFill>
            <a:srgbClr val="D9D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F3E18E8-4B99-4E59-A734-938B44C14345}"/>
              </a:ext>
            </a:extLst>
          </p:cNvPr>
          <p:cNvSpPr/>
          <p:nvPr/>
        </p:nvSpPr>
        <p:spPr>
          <a:xfrm>
            <a:off x="7419082" y="0"/>
            <a:ext cx="1995261" cy="27093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</a:rPr>
              <a:t>试题审核无小问时</a:t>
            </a:r>
          </a:p>
        </p:txBody>
      </p:sp>
    </p:spTree>
    <p:extLst>
      <p:ext uri="{BB962C8B-B14F-4D97-AF65-F5344CB8AC3E}">
        <p14:creationId xmlns:p14="http://schemas.microsoft.com/office/powerpoint/2010/main" val="418483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6EBA8C1-19C0-4A11-8017-443BDEBEAC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91"/>
          <a:stretch/>
        </p:blipFill>
        <p:spPr>
          <a:xfrm>
            <a:off x="0" y="0"/>
            <a:ext cx="7295090" cy="242146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492A9D9-0251-4D30-A506-3765497F56C0}"/>
              </a:ext>
            </a:extLst>
          </p:cNvPr>
          <p:cNvSpPr/>
          <p:nvPr/>
        </p:nvSpPr>
        <p:spPr>
          <a:xfrm>
            <a:off x="7419082" y="0"/>
            <a:ext cx="1995261" cy="27093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</a:rPr>
              <a:t>试题审核有小问时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9324C9-0D44-4ABE-BE33-9C244B96DB35}"/>
              </a:ext>
            </a:extLst>
          </p:cNvPr>
          <p:cNvSpPr/>
          <p:nvPr/>
        </p:nvSpPr>
        <p:spPr>
          <a:xfrm>
            <a:off x="3666067" y="2150533"/>
            <a:ext cx="1168400" cy="195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accent1">
                    <a:lumMod val="50000"/>
                  </a:schemeClr>
                </a:solidFill>
              </a:rPr>
              <a:t>学部：高中部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A59230-5BE1-4CD8-A3C6-8D92B9F2B725}"/>
              </a:ext>
            </a:extLst>
          </p:cNvPr>
          <p:cNvSpPr/>
          <p:nvPr/>
        </p:nvSpPr>
        <p:spPr>
          <a:xfrm>
            <a:off x="-23116" y="2421466"/>
            <a:ext cx="7318206" cy="5777231"/>
          </a:xfrm>
          <a:prstGeom prst="rect">
            <a:avLst/>
          </a:prstGeom>
          <a:solidFill>
            <a:srgbClr val="D9D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ADFD86-DA5D-4DF6-A61E-050FC6D661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00" b="54722"/>
          <a:stretch/>
        </p:blipFill>
        <p:spPr>
          <a:xfrm>
            <a:off x="-15165" y="2496708"/>
            <a:ext cx="7295090" cy="58826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F5B06D2-5EAF-439A-963E-27AE7C49575A}"/>
              </a:ext>
            </a:extLst>
          </p:cNvPr>
          <p:cNvSpPr/>
          <p:nvPr/>
        </p:nvSpPr>
        <p:spPr>
          <a:xfrm>
            <a:off x="288309" y="3160215"/>
            <a:ext cx="6700887" cy="25192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800" b="1" dirty="0">
                <a:solidFill>
                  <a:schemeClr val="accent1"/>
                </a:solidFill>
              </a:rPr>
              <a:t>小问</a:t>
            </a:r>
            <a:r>
              <a:rPr lang="en-US" altLang="zh-CN" sz="800" b="1" dirty="0">
                <a:solidFill>
                  <a:schemeClr val="accent1"/>
                </a:solidFill>
              </a:rPr>
              <a:t>1</a:t>
            </a:r>
            <a:endParaRPr lang="zh-CN" altLang="en-US" sz="800" b="1" dirty="0">
              <a:solidFill>
                <a:schemeClr val="accent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7F42F9A-25F4-42F1-B3D4-F2164D6D3C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2" t="36701" r="4802" b="29061"/>
          <a:stretch/>
        </p:blipFill>
        <p:spPr>
          <a:xfrm>
            <a:off x="497305" y="3464110"/>
            <a:ext cx="6023811" cy="214260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0EBC4E3-41D9-44ED-A798-61096C764F47}"/>
              </a:ext>
            </a:extLst>
          </p:cNvPr>
          <p:cNvSpPr/>
          <p:nvPr/>
        </p:nvSpPr>
        <p:spPr>
          <a:xfrm>
            <a:off x="709507" y="3155556"/>
            <a:ext cx="1168400" cy="233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accent1">
                    <a:lumMod val="50000"/>
                  </a:schemeClr>
                </a:solidFill>
              </a:rPr>
              <a:t>类型：选择题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CD7C77F-37F6-4C69-AB50-85FE5D100738}"/>
              </a:ext>
            </a:extLst>
          </p:cNvPr>
          <p:cNvSpPr/>
          <p:nvPr/>
        </p:nvSpPr>
        <p:spPr>
          <a:xfrm>
            <a:off x="2026330" y="3155556"/>
            <a:ext cx="1168400" cy="233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accent1">
                    <a:lumMod val="50000"/>
                  </a:schemeClr>
                </a:solidFill>
              </a:rPr>
              <a:t>难度：极难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522F646-00A4-464E-AD0B-8ADA4D9181B8}"/>
              </a:ext>
            </a:extLst>
          </p:cNvPr>
          <p:cNvGrpSpPr/>
          <p:nvPr/>
        </p:nvGrpSpPr>
        <p:grpSpPr>
          <a:xfrm>
            <a:off x="281936" y="5674797"/>
            <a:ext cx="6700887" cy="2523900"/>
            <a:chOff x="271376" y="5674797"/>
            <a:chExt cx="6700887" cy="25239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69CD42B-A793-4E2E-A40A-70892CEBA58E}"/>
                </a:ext>
              </a:extLst>
            </p:cNvPr>
            <p:cNvSpPr/>
            <p:nvPr/>
          </p:nvSpPr>
          <p:spPr>
            <a:xfrm>
              <a:off x="271376" y="5679456"/>
              <a:ext cx="6700887" cy="251924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800" b="1" dirty="0">
                  <a:solidFill>
                    <a:schemeClr val="accent1"/>
                  </a:solidFill>
                </a:rPr>
                <a:t>小问</a:t>
              </a:r>
              <a:r>
                <a:rPr lang="en-US" altLang="zh-CN" sz="800" b="1" dirty="0">
                  <a:solidFill>
                    <a:schemeClr val="accent1"/>
                  </a:solidFill>
                </a:rPr>
                <a:t>2</a:t>
              </a:r>
              <a:endParaRPr lang="zh-CN" altLang="en-US" sz="8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935FC7E-2867-4F5E-9B2B-631CB080C0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2" t="36701" r="4802" b="29061"/>
            <a:stretch/>
          </p:blipFill>
          <p:spPr>
            <a:xfrm>
              <a:off x="480372" y="5983351"/>
              <a:ext cx="6023811" cy="214260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2A0E640-5017-44C6-B89E-C73263B8EE75}"/>
                </a:ext>
              </a:extLst>
            </p:cNvPr>
            <p:cNvSpPr/>
            <p:nvPr/>
          </p:nvSpPr>
          <p:spPr>
            <a:xfrm>
              <a:off x="692574" y="5674797"/>
              <a:ext cx="1168400" cy="233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accent1">
                      <a:lumMod val="50000"/>
                    </a:schemeClr>
                  </a:solidFill>
                </a:rPr>
                <a:t>类型：选择题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7665B1B-BC4F-423F-B9C3-7AB9E3A84644}"/>
                </a:ext>
              </a:extLst>
            </p:cNvPr>
            <p:cNvSpPr/>
            <p:nvPr/>
          </p:nvSpPr>
          <p:spPr>
            <a:xfrm>
              <a:off x="2009397" y="5674797"/>
              <a:ext cx="1168400" cy="233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accent1">
                      <a:lumMod val="50000"/>
                    </a:schemeClr>
                  </a:solidFill>
                </a:rPr>
                <a:t>难度：极难</a:t>
              </a: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68CBC9BE-E9D4-4AAA-B08C-BE37B7C57B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" t="72418" r="254" b="3310"/>
          <a:stretch/>
        </p:blipFill>
        <p:spPr>
          <a:xfrm>
            <a:off x="-23116" y="8233337"/>
            <a:ext cx="7303041" cy="16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7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58B8668-2469-4D25-881D-F3C3F4D0A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386" y="2054738"/>
            <a:ext cx="11808900" cy="1806062"/>
          </a:xfrm>
        </p:spPr>
        <p:txBody>
          <a:bodyPr>
            <a:normAutofit/>
          </a:bodyPr>
          <a:lstStyle/>
          <a:p>
            <a:pPr algn="l"/>
            <a:r>
              <a:rPr lang="zh-CN" altLang="en-US" sz="1600" dirty="0"/>
              <a:t>需照此原则修改的页面：</a:t>
            </a:r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r>
              <a:rPr lang="en-US" altLang="zh-CN" sz="1600" dirty="0"/>
              <a:t>20171031  </a:t>
            </a:r>
            <a:r>
              <a:rPr lang="zh-CN" altLang="en-US" sz="1600" dirty="0"/>
              <a:t>题库、阅卷、学校、测验</a:t>
            </a:r>
            <a:r>
              <a:rPr lang="en-US" altLang="zh-CN" sz="1600" dirty="0"/>
              <a:t>\</a:t>
            </a:r>
            <a:r>
              <a:rPr lang="zh-CN" altLang="en-US" sz="1600" dirty="0"/>
              <a:t>题库管理</a:t>
            </a:r>
            <a:r>
              <a:rPr lang="en-US" altLang="zh-CN" sz="1600" dirty="0"/>
              <a:t>\</a:t>
            </a:r>
            <a:r>
              <a:rPr lang="zh-CN" altLang="en-US" sz="1600" dirty="0"/>
              <a:t>试题审核</a:t>
            </a:r>
            <a:r>
              <a:rPr lang="en-US" altLang="zh-CN" sz="1600" dirty="0"/>
              <a:t>\</a:t>
            </a:r>
            <a:r>
              <a:rPr lang="zh-CN" altLang="en-US" sz="1600" dirty="0"/>
              <a:t>审核、试题解析</a:t>
            </a:r>
            <a:endParaRPr lang="en-US" altLang="zh-CN" sz="1600" dirty="0"/>
          </a:p>
          <a:p>
            <a:pPr algn="l"/>
            <a:r>
              <a:rPr lang="en-US" altLang="zh-CN" sz="1600" dirty="0"/>
              <a:t>20171031  </a:t>
            </a:r>
            <a:r>
              <a:rPr lang="zh-CN" altLang="en-US" sz="1600" dirty="0"/>
              <a:t>题库、阅卷、学校、测验</a:t>
            </a:r>
            <a:r>
              <a:rPr lang="en-US" altLang="zh-CN" sz="1600" dirty="0"/>
              <a:t>\</a:t>
            </a:r>
            <a:r>
              <a:rPr lang="zh-CN" altLang="en-US" sz="1600" dirty="0"/>
              <a:t>题库管理</a:t>
            </a:r>
            <a:r>
              <a:rPr lang="en-US" altLang="zh-CN" sz="1600" dirty="0"/>
              <a:t>\</a:t>
            </a:r>
            <a:r>
              <a:rPr lang="zh-CN" altLang="en-US" sz="1600" dirty="0"/>
              <a:t>题库浏览</a:t>
            </a:r>
            <a:r>
              <a:rPr lang="en-US" altLang="zh-CN" sz="1600" dirty="0"/>
              <a:t>\</a:t>
            </a:r>
            <a:r>
              <a:rPr lang="zh-CN" altLang="en-US" sz="1600" dirty="0"/>
              <a:t>试题解析</a:t>
            </a:r>
            <a:endParaRPr lang="en-US" altLang="zh-CN" sz="1600" dirty="0"/>
          </a:p>
          <a:p>
            <a:pPr algn="l"/>
            <a:r>
              <a:rPr lang="en-US" altLang="zh-CN" sz="1600" dirty="0"/>
              <a:t>20171031  </a:t>
            </a:r>
            <a:r>
              <a:rPr lang="zh-CN" altLang="en-US" sz="1600" dirty="0"/>
              <a:t>题库、阅卷、学校、测验</a:t>
            </a:r>
            <a:r>
              <a:rPr lang="en-US" altLang="zh-CN" sz="1600" dirty="0"/>
              <a:t>\</a:t>
            </a:r>
            <a:r>
              <a:rPr lang="zh-CN" altLang="en-US" sz="1600" dirty="0"/>
              <a:t>题库管理</a:t>
            </a:r>
            <a:r>
              <a:rPr lang="en-US" altLang="zh-CN" sz="1600" dirty="0"/>
              <a:t>\</a:t>
            </a:r>
            <a:r>
              <a:rPr lang="zh-CN" altLang="en-US" sz="1600" dirty="0"/>
              <a:t>试题管理</a:t>
            </a:r>
            <a:r>
              <a:rPr lang="en-US" altLang="zh-CN" sz="1600" dirty="0"/>
              <a:t>\</a:t>
            </a:r>
            <a:r>
              <a:rPr lang="zh-CN" altLang="en-US" sz="1600" dirty="0"/>
              <a:t>试题解析</a:t>
            </a:r>
            <a:r>
              <a:rPr lang="en-US" altLang="zh-CN" sz="1600" dirty="0"/>
              <a:t>-</a:t>
            </a:r>
            <a:r>
              <a:rPr lang="zh-CN" altLang="en-US" sz="1600" dirty="0"/>
              <a:t>待审核、试题解析</a:t>
            </a:r>
            <a:r>
              <a:rPr lang="en-US" altLang="zh-CN" sz="1600" dirty="0"/>
              <a:t>-</a:t>
            </a:r>
            <a:r>
              <a:rPr lang="zh-CN" altLang="en-US" sz="1600" dirty="0"/>
              <a:t>不通过、试题解析</a:t>
            </a:r>
            <a:r>
              <a:rPr lang="en-US" altLang="zh-CN" sz="1600" dirty="0"/>
              <a:t>-</a:t>
            </a:r>
            <a:r>
              <a:rPr lang="zh-CN" altLang="en-US" sz="1600" dirty="0"/>
              <a:t>纠错、试题解析</a:t>
            </a:r>
            <a:r>
              <a:rPr lang="en-US" altLang="zh-CN" sz="1600" dirty="0"/>
              <a:t>-</a:t>
            </a:r>
            <a:r>
              <a:rPr lang="zh-CN" altLang="en-US" sz="1600" dirty="0"/>
              <a:t>通过</a:t>
            </a:r>
          </a:p>
        </p:txBody>
      </p:sp>
    </p:spTree>
    <p:extLst>
      <p:ext uri="{BB962C8B-B14F-4D97-AF65-F5344CB8AC3E}">
        <p14:creationId xmlns:p14="http://schemas.microsoft.com/office/powerpoint/2010/main" val="80676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134</Words>
  <Application>Microsoft Office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Haier</dc:creator>
  <cp:lastModifiedBy>Haier</cp:lastModifiedBy>
  <cp:revision>29</cp:revision>
  <dcterms:created xsi:type="dcterms:W3CDTF">2017-11-02T02:00:58Z</dcterms:created>
  <dcterms:modified xsi:type="dcterms:W3CDTF">2017-11-02T02:34:26Z</dcterms:modified>
</cp:coreProperties>
</file>