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65" r:id="rId3"/>
    <p:sldId id="286" r:id="rId4"/>
    <p:sldId id="292" r:id="rId5"/>
    <p:sldId id="276" r:id="rId6"/>
    <p:sldId id="268" r:id="rId7"/>
    <p:sldId id="278" r:id="rId8"/>
    <p:sldId id="279" r:id="rId9"/>
    <p:sldId id="277" r:id="rId10"/>
    <p:sldId id="280" r:id="rId11"/>
    <p:sldId id="281" r:id="rId12"/>
    <p:sldId id="283" r:id="rId13"/>
    <p:sldId id="282" r:id="rId14"/>
    <p:sldId id="284" r:id="rId15"/>
    <p:sldId id="285" r:id="rId16"/>
    <p:sldId id="287" r:id="rId17"/>
    <p:sldId id="291" r:id="rId18"/>
    <p:sldId id="293" r:id="rId19"/>
    <p:sldId id="294" r:id="rId20"/>
    <p:sldId id="295" r:id="rId21"/>
    <p:sldId id="288" r:id="rId22"/>
    <p:sldId id="289" r:id="rId23"/>
    <p:sldId id="290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2301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55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ACF22A-F499-4B86-A4F4-EBFE5EC96D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763E9F-7EB5-4392-A2DA-A92C234924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39AE47-1365-4861-8640-33B80CDB1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F872C-BADC-4459-8ECF-74BCA92EBB03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0244CC-30FA-49D8-840E-B8DBA7C16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D4A9CB-2C19-4347-BCB2-D80234A10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AEDA-41F8-4395-8E8E-CC0797271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193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A2346D-EB11-494E-A640-1E19D50D0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95F72E6-1418-4F66-968A-AF222D2CBF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A99786-C6CE-4D9E-AC18-27439D54A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F872C-BADC-4459-8ECF-74BCA92EBB03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0034DB-39D2-400B-8901-25623D7E9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377FF5-AB60-440B-ACC8-4E75E43EF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AEDA-41F8-4395-8E8E-CC0797271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3563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FE4FE2B-655B-45EF-8992-196349696F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B215B62-397B-4345-BBBC-D46E810E27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7C2E56-BAA5-421F-BD58-C22CDB881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F872C-BADC-4459-8ECF-74BCA92EBB03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437072-B467-4C1B-837D-8CF53C77B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05CEA0-C6BA-4668-93FA-DC7A1C4C4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AEDA-41F8-4395-8E8E-CC0797271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3279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7FAD89-48C1-4025-8CF9-819691CCC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790290-6C55-4265-B12E-BA76BE4BD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4AD463-46FE-4524-BC84-123C7BA7B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F872C-BADC-4459-8ECF-74BCA92EBB03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54FFBF-125F-4146-B2EC-54982C013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4FF382-5505-44F5-A4CC-66011AE88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AEDA-41F8-4395-8E8E-CC0797271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857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3805BA-A519-4E7E-BBAE-0E3DA2F26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C1A317-6DE4-41BA-89DC-E91801EF63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8F7D12-C0CC-4E58-9F31-D29B36AED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F872C-BADC-4459-8ECF-74BCA92EBB03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B355F1-BE55-461A-BA0D-FEE31F438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2BA84A-76BD-404D-9416-F212D188F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AEDA-41F8-4395-8E8E-CC0797271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8424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60B33B-0113-4B0E-9B69-4A6FC62FD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29E020-1AE0-46DC-BECA-C8CC2D0562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D3B8C67-E46F-432C-A205-0C66DB95CA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25A7E9-0246-4C0E-8BCB-6E89A5A97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F872C-BADC-4459-8ECF-74BCA92EBB03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38E0DC-ADDE-433D-904B-64BD3063B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75D8FE-178E-49B1-AC17-2C1CCC7AB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AEDA-41F8-4395-8E8E-CC0797271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779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81C765-909A-47D9-BA03-9D0796C67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4F8C84-66DE-486B-96FC-C1F2F06958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0E9795-7C5F-4B89-9DD7-61CA1B42F0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3C6E36F-02CA-4259-B6AC-F6DA36BB43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F899BCA-4141-4587-A2B9-094F97BAAE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F11D624-FDB0-41E1-8665-330CC7914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F872C-BADC-4459-8ECF-74BCA92EBB03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1206A45-778F-40CE-83A5-705DCEBD8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EA2968A-236C-4CE4-85D3-E29DC9864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AEDA-41F8-4395-8E8E-CC0797271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7940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D0C91F-6482-4F06-B8CE-F42C24D1A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540B100-243A-4947-8509-285D5A649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F872C-BADC-4459-8ECF-74BCA92EBB03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5D50105-1823-443F-A647-BAA089224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91053B4-5DC0-4D51-80E6-6C14998A4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AEDA-41F8-4395-8E8E-CC0797271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594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82E8772-E218-4C3E-B6E4-E49D47FB0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F872C-BADC-4459-8ECF-74BCA92EBB03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7B17D40-4DAC-4B39-AA1F-E3FF4EC3C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9C1DF96-2079-4CA1-A0EF-9CB847E10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AEDA-41F8-4395-8E8E-CC0797271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642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1B0FAD-1112-4E02-B7E2-2E432F41B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5BEF8F-9657-48F8-A752-9305D29B7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28C2E3F-94D9-4EF8-BA70-34CA2579AC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536A97D-2460-41BB-A0B1-39FE15CAC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F872C-BADC-4459-8ECF-74BCA92EBB03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F48576-DE1E-444A-84E3-4D93E97EE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109EF9-66E3-46EC-A579-2129D12A6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AEDA-41F8-4395-8E8E-CC0797271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6852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9411FC-9CED-4CBF-A976-2B6844D6D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FC74883-9896-46C8-A67D-79D09E2893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8044DCE-4FA1-4472-9351-99D205A243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381254-C4A4-4059-A1AF-03BCCAB50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F872C-BADC-4459-8ECF-74BCA92EBB03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3C3DB0-692D-486D-B59F-0F33B6410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B4325E-4568-419D-BE5A-8066908A4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AEDA-41F8-4395-8E8E-CC0797271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4355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C8B35B5-35C1-437A-A7CF-EF6B30CE0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5F29EA-634F-4707-93BC-EAE54F1C3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E8AC21-6CCF-4216-9815-86C5D880A9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F872C-BADC-4459-8ECF-74BCA92EBB03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A29D3C-F5D7-4EF4-954B-2777FC45EF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1F411F-1132-4285-BA23-E9CBF43346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88AEDA-41F8-4395-8E8E-CC0797271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9407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8AA53AB-7329-4E53-91A3-6119EF73CA4C}"/>
              </a:ext>
            </a:extLst>
          </p:cNvPr>
          <p:cNvSpPr/>
          <p:nvPr/>
        </p:nvSpPr>
        <p:spPr>
          <a:xfrm>
            <a:off x="0" y="2694647"/>
            <a:ext cx="7922103" cy="113288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/>
              <a:t>全局</a:t>
            </a:r>
          </a:p>
        </p:txBody>
      </p:sp>
    </p:spTree>
    <p:extLst>
      <p:ext uri="{BB962C8B-B14F-4D97-AF65-F5344CB8AC3E}">
        <p14:creationId xmlns:p14="http://schemas.microsoft.com/office/powerpoint/2010/main" val="1969350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副标题 2">
            <a:extLst>
              <a:ext uri="{FF2B5EF4-FFF2-40B4-BE49-F238E27FC236}">
                <a16:creationId xmlns:a16="http://schemas.microsoft.com/office/drawing/2014/main" id="{42AE8C01-7BF1-4C58-90BD-31448E7C5E9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076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dirty="0">
                <a:solidFill>
                  <a:srgbClr val="0070C0"/>
                </a:solidFill>
              </a:rPr>
              <a:t>学校</a:t>
            </a:r>
            <a:r>
              <a:rPr lang="en-US" altLang="zh-CN" sz="1600" dirty="0">
                <a:solidFill>
                  <a:srgbClr val="0070C0"/>
                </a:solidFill>
              </a:rPr>
              <a:t> &gt; </a:t>
            </a:r>
            <a:r>
              <a:rPr lang="zh-CN" altLang="en-US" sz="1600" dirty="0">
                <a:solidFill>
                  <a:srgbClr val="0070C0"/>
                </a:solidFill>
              </a:rPr>
              <a:t>班级管理</a:t>
            </a:r>
            <a:r>
              <a:rPr lang="en-US" altLang="zh-CN" sz="1600" dirty="0">
                <a:solidFill>
                  <a:srgbClr val="0070C0"/>
                </a:solidFill>
              </a:rPr>
              <a:t> &gt; </a:t>
            </a:r>
            <a:r>
              <a:rPr lang="zh-CN" altLang="en-US" sz="1600" dirty="0">
                <a:solidFill>
                  <a:srgbClr val="0070C0"/>
                </a:solidFill>
              </a:rPr>
              <a:t>创建班级</a:t>
            </a:r>
          </a:p>
        </p:txBody>
      </p:sp>
      <p:sp>
        <p:nvSpPr>
          <p:cNvPr id="11" name="副标题 2">
            <a:extLst>
              <a:ext uri="{FF2B5EF4-FFF2-40B4-BE49-F238E27FC236}">
                <a16:creationId xmlns:a16="http://schemas.microsoft.com/office/drawing/2014/main" id="{B518E569-1FE7-4B73-9133-E384A9D677AB}"/>
              </a:ext>
            </a:extLst>
          </p:cNvPr>
          <p:cNvSpPr txBox="1">
            <a:spLocks/>
          </p:cNvSpPr>
          <p:nvPr/>
        </p:nvSpPr>
        <p:spPr>
          <a:xfrm>
            <a:off x="0" y="6013937"/>
            <a:ext cx="12192000" cy="844063"/>
          </a:xfrm>
          <a:prstGeom prst="rect">
            <a:avLst/>
          </a:prstGeom>
          <a:solidFill>
            <a:schemeClr val="accent5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dirty="0">
                <a:solidFill>
                  <a:schemeClr val="bg1"/>
                </a:solidFill>
              </a:rPr>
              <a:t>问题描述：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342900" indent="-342900" algn="l">
              <a:buAutoNum type="arabicPeriod"/>
            </a:pPr>
            <a:r>
              <a:rPr lang="zh-CN" altLang="en-US" sz="1600" dirty="0">
                <a:solidFill>
                  <a:schemeClr val="bg1"/>
                </a:solidFill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</a:rPr>
              <a:t>UI</a:t>
            </a:r>
            <a:r>
              <a:rPr lang="zh-CN" altLang="en-US" sz="1600" dirty="0">
                <a:solidFill>
                  <a:schemeClr val="bg1"/>
                </a:solidFill>
              </a:rPr>
              <a:t>）保存修改应为“创建班级”</a:t>
            </a:r>
            <a:endParaRPr lang="en-US" altLang="zh-CN" sz="1600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586AAC8-AAD1-4620-8B1E-B1649BF47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9746"/>
            <a:ext cx="7553813" cy="4174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755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副标题 2">
            <a:extLst>
              <a:ext uri="{FF2B5EF4-FFF2-40B4-BE49-F238E27FC236}">
                <a16:creationId xmlns:a16="http://schemas.microsoft.com/office/drawing/2014/main" id="{42AE8C01-7BF1-4C58-90BD-31448E7C5E9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076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dirty="0">
                <a:solidFill>
                  <a:srgbClr val="0070C0"/>
                </a:solidFill>
              </a:rPr>
              <a:t>学校</a:t>
            </a:r>
            <a:r>
              <a:rPr lang="en-US" altLang="zh-CN" sz="1600" dirty="0">
                <a:solidFill>
                  <a:srgbClr val="0070C0"/>
                </a:solidFill>
              </a:rPr>
              <a:t> &gt; </a:t>
            </a:r>
            <a:r>
              <a:rPr lang="zh-CN" altLang="en-US" sz="1600" dirty="0">
                <a:solidFill>
                  <a:srgbClr val="0070C0"/>
                </a:solidFill>
              </a:rPr>
              <a:t>班级管理</a:t>
            </a:r>
            <a:r>
              <a:rPr lang="en-US" altLang="zh-CN" sz="1600" dirty="0">
                <a:solidFill>
                  <a:srgbClr val="0070C0"/>
                </a:solidFill>
              </a:rPr>
              <a:t> &gt;</a:t>
            </a:r>
            <a:r>
              <a:rPr lang="zh-CN" altLang="en-US" sz="1600" dirty="0">
                <a:solidFill>
                  <a:srgbClr val="0070C0"/>
                </a:solidFill>
              </a:rPr>
              <a:t>班级</a:t>
            </a:r>
            <a:r>
              <a:rPr lang="en-US" altLang="zh-CN" sz="1600" dirty="0">
                <a:solidFill>
                  <a:srgbClr val="0070C0"/>
                </a:solidFill>
              </a:rPr>
              <a:t>-</a:t>
            </a:r>
            <a:r>
              <a:rPr lang="zh-CN" altLang="en-US" sz="1600" dirty="0">
                <a:solidFill>
                  <a:srgbClr val="0070C0"/>
                </a:solidFill>
              </a:rPr>
              <a:t>学生管理</a:t>
            </a:r>
          </a:p>
        </p:txBody>
      </p:sp>
      <p:sp>
        <p:nvSpPr>
          <p:cNvPr id="11" name="副标题 2">
            <a:extLst>
              <a:ext uri="{FF2B5EF4-FFF2-40B4-BE49-F238E27FC236}">
                <a16:creationId xmlns:a16="http://schemas.microsoft.com/office/drawing/2014/main" id="{B518E569-1FE7-4B73-9133-E384A9D677AB}"/>
              </a:ext>
            </a:extLst>
          </p:cNvPr>
          <p:cNvSpPr txBox="1">
            <a:spLocks/>
          </p:cNvSpPr>
          <p:nvPr/>
        </p:nvSpPr>
        <p:spPr>
          <a:xfrm>
            <a:off x="0" y="6013937"/>
            <a:ext cx="12192000" cy="844063"/>
          </a:xfrm>
          <a:prstGeom prst="rect">
            <a:avLst/>
          </a:prstGeom>
          <a:solidFill>
            <a:schemeClr val="accent5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dirty="0">
                <a:solidFill>
                  <a:schemeClr val="bg1"/>
                </a:solidFill>
              </a:rPr>
              <a:t>问题描述：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342900" indent="-342900" algn="l">
              <a:buAutoNum type="arabicPeriod"/>
            </a:pPr>
            <a:r>
              <a:rPr lang="zh-CN" altLang="en-US" sz="1600" dirty="0">
                <a:solidFill>
                  <a:schemeClr val="bg1"/>
                </a:solidFill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</a:rPr>
              <a:t>UI</a:t>
            </a:r>
            <a:r>
              <a:rPr lang="zh-CN" altLang="en-US" sz="1600" dirty="0">
                <a:solidFill>
                  <a:schemeClr val="bg1"/>
                </a:solidFill>
              </a:rPr>
              <a:t>）班级管理应为“学生管理”</a:t>
            </a:r>
            <a:endParaRPr lang="en-US" altLang="zh-CN" sz="16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F46CB0-6A5F-4308-A4BF-4CAD33388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2415"/>
            <a:ext cx="9172575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218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8AA53AB-7329-4E53-91A3-6119EF73CA4C}"/>
              </a:ext>
            </a:extLst>
          </p:cNvPr>
          <p:cNvSpPr/>
          <p:nvPr/>
        </p:nvSpPr>
        <p:spPr>
          <a:xfrm>
            <a:off x="0" y="2694647"/>
            <a:ext cx="7922103" cy="113288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/>
              <a:t>学校 </a:t>
            </a:r>
            <a:r>
              <a:rPr lang="en-US" altLang="zh-CN" sz="4400" dirty="0"/>
              <a:t>&gt; </a:t>
            </a:r>
            <a:r>
              <a:rPr lang="zh-CN" altLang="en-US" sz="4400" dirty="0"/>
              <a:t>教师管理</a:t>
            </a:r>
          </a:p>
        </p:txBody>
      </p:sp>
    </p:spTree>
    <p:extLst>
      <p:ext uri="{BB962C8B-B14F-4D97-AF65-F5344CB8AC3E}">
        <p14:creationId xmlns:p14="http://schemas.microsoft.com/office/powerpoint/2010/main" val="3228154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副标题 2">
            <a:extLst>
              <a:ext uri="{FF2B5EF4-FFF2-40B4-BE49-F238E27FC236}">
                <a16:creationId xmlns:a16="http://schemas.microsoft.com/office/drawing/2014/main" id="{42AE8C01-7BF1-4C58-90BD-31448E7C5E9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076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dirty="0">
                <a:solidFill>
                  <a:srgbClr val="0070C0"/>
                </a:solidFill>
              </a:rPr>
              <a:t>学校</a:t>
            </a:r>
            <a:r>
              <a:rPr lang="en-US" altLang="zh-CN" sz="1600" dirty="0">
                <a:solidFill>
                  <a:srgbClr val="0070C0"/>
                </a:solidFill>
              </a:rPr>
              <a:t> &gt; </a:t>
            </a:r>
            <a:r>
              <a:rPr lang="zh-CN" altLang="en-US" sz="1600" dirty="0">
                <a:solidFill>
                  <a:srgbClr val="0070C0"/>
                </a:solidFill>
              </a:rPr>
              <a:t>教师管理 </a:t>
            </a:r>
            <a:r>
              <a:rPr lang="en-US" altLang="zh-CN" sz="1600" dirty="0">
                <a:solidFill>
                  <a:srgbClr val="0070C0"/>
                </a:solidFill>
              </a:rPr>
              <a:t>&gt;</a:t>
            </a:r>
            <a:r>
              <a:rPr lang="zh-CN" altLang="en-US" sz="1600" dirty="0">
                <a:solidFill>
                  <a:srgbClr val="0070C0"/>
                </a:solidFill>
              </a:rPr>
              <a:t> 添加教师</a:t>
            </a:r>
          </a:p>
        </p:txBody>
      </p:sp>
      <p:sp>
        <p:nvSpPr>
          <p:cNvPr id="11" name="副标题 2">
            <a:extLst>
              <a:ext uri="{FF2B5EF4-FFF2-40B4-BE49-F238E27FC236}">
                <a16:creationId xmlns:a16="http://schemas.microsoft.com/office/drawing/2014/main" id="{B518E569-1FE7-4B73-9133-E384A9D677AB}"/>
              </a:ext>
            </a:extLst>
          </p:cNvPr>
          <p:cNvSpPr txBox="1">
            <a:spLocks/>
          </p:cNvSpPr>
          <p:nvPr/>
        </p:nvSpPr>
        <p:spPr>
          <a:xfrm>
            <a:off x="0" y="5579285"/>
            <a:ext cx="12192000" cy="1278715"/>
          </a:xfrm>
          <a:prstGeom prst="rect">
            <a:avLst/>
          </a:prstGeom>
          <a:solidFill>
            <a:schemeClr val="accent5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dirty="0">
                <a:solidFill>
                  <a:schemeClr val="bg1"/>
                </a:solidFill>
              </a:rPr>
              <a:t>问题描述：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342900" indent="-342900" algn="l">
              <a:buAutoNum type="arabicPeriod"/>
            </a:pPr>
            <a:r>
              <a:rPr lang="zh-CN" altLang="en-US" sz="1600" dirty="0">
                <a:solidFill>
                  <a:schemeClr val="bg1"/>
                </a:solidFill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</a:rPr>
              <a:t>UI</a:t>
            </a:r>
            <a:r>
              <a:rPr lang="zh-CN" altLang="en-US" sz="1600" dirty="0">
                <a:solidFill>
                  <a:schemeClr val="bg1"/>
                </a:solidFill>
              </a:rPr>
              <a:t>）路径栏应为：学校 </a:t>
            </a:r>
            <a:r>
              <a:rPr lang="en-US" altLang="zh-CN" sz="1600" dirty="0">
                <a:solidFill>
                  <a:schemeClr val="bg1"/>
                </a:solidFill>
              </a:rPr>
              <a:t>&gt; </a:t>
            </a:r>
            <a:r>
              <a:rPr lang="zh-CN" altLang="en-US" sz="1600" dirty="0">
                <a:solidFill>
                  <a:schemeClr val="bg1"/>
                </a:solidFill>
              </a:rPr>
              <a:t>教师管理</a:t>
            </a:r>
            <a:r>
              <a:rPr lang="en-US" altLang="zh-CN" sz="1600" dirty="0">
                <a:solidFill>
                  <a:schemeClr val="bg1"/>
                </a:solidFill>
              </a:rPr>
              <a:t> &gt; </a:t>
            </a:r>
            <a:r>
              <a:rPr lang="zh-CN" altLang="en-US" sz="1600" dirty="0">
                <a:solidFill>
                  <a:schemeClr val="bg1"/>
                </a:solidFill>
              </a:rPr>
              <a:t>添加教师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342900" indent="-342900" algn="l">
              <a:buAutoNum type="arabicPeriod"/>
            </a:pPr>
            <a:r>
              <a:rPr lang="zh-CN" altLang="en-US" sz="1600" dirty="0">
                <a:solidFill>
                  <a:schemeClr val="bg1"/>
                </a:solidFill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</a:rPr>
              <a:t>UI</a:t>
            </a:r>
            <a:r>
              <a:rPr lang="zh-CN" altLang="en-US" sz="1600" dirty="0">
                <a:solidFill>
                  <a:schemeClr val="bg1"/>
                </a:solidFill>
              </a:rPr>
              <a:t>）编辑教师应为“添加教师”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342900" indent="-342900" algn="l">
              <a:buAutoNum type="arabicPeriod"/>
            </a:pPr>
            <a:r>
              <a:rPr lang="zh-CN" altLang="en-US" sz="1600" dirty="0">
                <a:solidFill>
                  <a:schemeClr val="bg1"/>
                </a:solidFill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</a:rPr>
              <a:t>UI</a:t>
            </a:r>
            <a:r>
              <a:rPr lang="zh-CN" altLang="en-US" sz="1600" dirty="0">
                <a:solidFill>
                  <a:schemeClr val="bg1"/>
                </a:solidFill>
              </a:rPr>
              <a:t>）缺少兼职岗位的设置</a:t>
            </a:r>
            <a:endParaRPr lang="en-US" altLang="zh-CN" sz="1600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640DB5B-9845-4414-9343-DEA5902E1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8563"/>
            <a:ext cx="7465671" cy="447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0864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副标题 2">
            <a:extLst>
              <a:ext uri="{FF2B5EF4-FFF2-40B4-BE49-F238E27FC236}">
                <a16:creationId xmlns:a16="http://schemas.microsoft.com/office/drawing/2014/main" id="{42AE8C01-7BF1-4C58-90BD-31448E7C5E9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076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dirty="0">
                <a:solidFill>
                  <a:srgbClr val="0070C0"/>
                </a:solidFill>
              </a:rPr>
              <a:t>学校</a:t>
            </a:r>
            <a:r>
              <a:rPr lang="en-US" altLang="zh-CN" sz="1600" dirty="0">
                <a:solidFill>
                  <a:srgbClr val="0070C0"/>
                </a:solidFill>
              </a:rPr>
              <a:t> &gt; </a:t>
            </a:r>
            <a:r>
              <a:rPr lang="zh-CN" altLang="en-US" sz="1600" dirty="0">
                <a:solidFill>
                  <a:srgbClr val="0070C0"/>
                </a:solidFill>
              </a:rPr>
              <a:t>教师管理 </a:t>
            </a:r>
            <a:r>
              <a:rPr lang="en-US" altLang="zh-CN" sz="1600" dirty="0">
                <a:solidFill>
                  <a:srgbClr val="0070C0"/>
                </a:solidFill>
              </a:rPr>
              <a:t>&gt;</a:t>
            </a:r>
            <a:r>
              <a:rPr lang="zh-CN" altLang="en-US" sz="1600" dirty="0">
                <a:solidFill>
                  <a:srgbClr val="0070C0"/>
                </a:solidFill>
              </a:rPr>
              <a:t> 编辑教师</a:t>
            </a:r>
          </a:p>
        </p:txBody>
      </p:sp>
      <p:sp>
        <p:nvSpPr>
          <p:cNvPr id="11" name="副标题 2">
            <a:extLst>
              <a:ext uri="{FF2B5EF4-FFF2-40B4-BE49-F238E27FC236}">
                <a16:creationId xmlns:a16="http://schemas.microsoft.com/office/drawing/2014/main" id="{B518E569-1FE7-4B73-9133-E384A9D677AB}"/>
              </a:ext>
            </a:extLst>
          </p:cNvPr>
          <p:cNvSpPr txBox="1">
            <a:spLocks/>
          </p:cNvSpPr>
          <p:nvPr/>
        </p:nvSpPr>
        <p:spPr>
          <a:xfrm>
            <a:off x="0" y="5579285"/>
            <a:ext cx="12192000" cy="1278715"/>
          </a:xfrm>
          <a:prstGeom prst="rect">
            <a:avLst/>
          </a:prstGeom>
          <a:solidFill>
            <a:schemeClr val="accent5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dirty="0">
                <a:solidFill>
                  <a:schemeClr val="bg1"/>
                </a:solidFill>
              </a:rPr>
              <a:t>问题描述：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342900" indent="-342900" algn="l">
              <a:buAutoNum type="arabicPeriod"/>
            </a:pPr>
            <a:r>
              <a:rPr lang="zh-CN" altLang="en-US" sz="1600" dirty="0">
                <a:solidFill>
                  <a:schemeClr val="bg1"/>
                </a:solidFill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</a:rPr>
              <a:t>UI</a:t>
            </a:r>
            <a:r>
              <a:rPr lang="zh-CN" altLang="en-US" sz="1600" dirty="0">
                <a:solidFill>
                  <a:schemeClr val="bg1"/>
                </a:solidFill>
              </a:rPr>
              <a:t>）路径栏应为：学校 </a:t>
            </a:r>
            <a:r>
              <a:rPr lang="en-US" altLang="zh-CN" sz="1600" dirty="0">
                <a:solidFill>
                  <a:schemeClr val="bg1"/>
                </a:solidFill>
              </a:rPr>
              <a:t>&gt; </a:t>
            </a:r>
            <a:r>
              <a:rPr lang="zh-CN" altLang="en-US" sz="1600" dirty="0">
                <a:solidFill>
                  <a:schemeClr val="bg1"/>
                </a:solidFill>
              </a:rPr>
              <a:t>教师管理</a:t>
            </a:r>
            <a:r>
              <a:rPr lang="en-US" altLang="zh-CN" sz="1600" dirty="0">
                <a:solidFill>
                  <a:schemeClr val="bg1"/>
                </a:solidFill>
              </a:rPr>
              <a:t> &gt; </a:t>
            </a:r>
            <a:r>
              <a:rPr lang="zh-CN" altLang="en-US" sz="1600" dirty="0">
                <a:solidFill>
                  <a:schemeClr val="bg1"/>
                </a:solidFill>
              </a:rPr>
              <a:t>编辑教师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342900" indent="-342900" algn="l">
              <a:buAutoNum type="arabicPeriod"/>
            </a:pPr>
            <a:r>
              <a:rPr lang="zh-CN" altLang="en-US" sz="1600" dirty="0">
                <a:solidFill>
                  <a:schemeClr val="bg1"/>
                </a:solidFill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</a:rPr>
              <a:t>UI</a:t>
            </a:r>
            <a:r>
              <a:rPr lang="zh-CN" altLang="en-US" sz="1600" dirty="0">
                <a:solidFill>
                  <a:schemeClr val="bg1"/>
                </a:solidFill>
              </a:rPr>
              <a:t>）缺少兼职岗位的编辑</a:t>
            </a:r>
            <a:endParaRPr lang="en-US" altLang="zh-CN" sz="1600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640DB5B-9845-4414-9343-DEA5902E1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8563"/>
            <a:ext cx="7465671" cy="447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318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8AA53AB-7329-4E53-91A3-6119EF73CA4C}"/>
              </a:ext>
            </a:extLst>
          </p:cNvPr>
          <p:cNvSpPr/>
          <p:nvPr/>
        </p:nvSpPr>
        <p:spPr>
          <a:xfrm>
            <a:off x="0" y="2694647"/>
            <a:ext cx="7922103" cy="113288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/>
              <a:t>学校 </a:t>
            </a:r>
            <a:r>
              <a:rPr lang="en-US" altLang="zh-CN" sz="4400" dirty="0"/>
              <a:t>&gt; </a:t>
            </a:r>
            <a:r>
              <a:rPr lang="zh-CN" altLang="en-US" sz="4400" dirty="0"/>
              <a:t>结业升班管理</a:t>
            </a:r>
          </a:p>
        </p:txBody>
      </p:sp>
    </p:spTree>
    <p:extLst>
      <p:ext uri="{BB962C8B-B14F-4D97-AF65-F5344CB8AC3E}">
        <p14:creationId xmlns:p14="http://schemas.microsoft.com/office/powerpoint/2010/main" val="9621942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副标题 2">
            <a:extLst>
              <a:ext uri="{FF2B5EF4-FFF2-40B4-BE49-F238E27FC236}">
                <a16:creationId xmlns:a16="http://schemas.microsoft.com/office/drawing/2014/main" id="{42AE8C01-7BF1-4C58-90BD-31448E7C5E9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076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dirty="0">
                <a:solidFill>
                  <a:srgbClr val="0070C0"/>
                </a:solidFill>
              </a:rPr>
              <a:t>学校</a:t>
            </a:r>
            <a:r>
              <a:rPr lang="en-US" altLang="zh-CN" sz="1600" dirty="0">
                <a:solidFill>
                  <a:srgbClr val="0070C0"/>
                </a:solidFill>
              </a:rPr>
              <a:t> &gt; </a:t>
            </a:r>
            <a:r>
              <a:rPr lang="zh-CN" altLang="en-US" sz="1600" dirty="0">
                <a:solidFill>
                  <a:srgbClr val="0070C0"/>
                </a:solidFill>
              </a:rPr>
              <a:t>结业升班管理</a:t>
            </a:r>
            <a:r>
              <a:rPr lang="en-US" altLang="zh-CN" sz="1600" dirty="0">
                <a:solidFill>
                  <a:srgbClr val="0070C0"/>
                </a:solidFill>
              </a:rPr>
              <a:t>&gt; </a:t>
            </a:r>
            <a:r>
              <a:rPr lang="zh-CN" altLang="en-US" sz="1600" dirty="0">
                <a:solidFill>
                  <a:srgbClr val="0070C0"/>
                </a:solidFill>
              </a:rPr>
              <a:t>结业升班管理</a:t>
            </a:r>
          </a:p>
        </p:txBody>
      </p:sp>
      <p:sp>
        <p:nvSpPr>
          <p:cNvPr id="11" name="副标题 2">
            <a:extLst>
              <a:ext uri="{FF2B5EF4-FFF2-40B4-BE49-F238E27FC236}">
                <a16:creationId xmlns:a16="http://schemas.microsoft.com/office/drawing/2014/main" id="{B518E569-1FE7-4B73-9133-E384A9D677AB}"/>
              </a:ext>
            </a:extLst>
          </p:cNvPr>
          <p:cNvSpPr txBox="1">
            <a:spLocks/>
          </p:cNvSpPr>
          <p:nvPr/>
        </p:nvSpPr>
        <p:spPr>
          <a:xfrm>
            <a:off x="0" y="6134582"/>
            <a:ext cx="12192000" cy="723418"/>
          </a:xfrm>
          <a:prstGeom prst="rect">
            <a:avLst/>
          </a:prstGeom>
          <a:solidFill>
            <a:schemeClr val="accent5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dirty="0">
                <a:solidFill>
                  <a:schemeClr val="bg1"/>
                </a:solidFill>
              </a:rPr>
              <a:t>问题描述：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342900" indent="-342900" algn="l">
              <a:buAutoNum type="arabicPeriod"/>
            </a:pPr>
            <a:r>
              <a:rPr lang="zh-CN" altLang="en-US" sz="1600" dirty="0">
                <a:solidFill>
                  <a:schemeClr val="bg1"/>
                </a:solidFill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</a:rPr>
              <a:t>UI</a:t>
            </a:r>
            <a:r>
              <a:rPr lang="zh-CN" altLang="en-US" sz="1600" dirty="0">
                <a:solidFill>
                  <a:schemeClr val="bg1"/>
                </a:solidFill>
              </a:rPr>
              <a:t>）路径栏应为：学校 </a:t>
            </a:r>
            <a:r>
              <a:rPr lang="en-US" altLang="zh-CN" sz="1600" dirty="0">
                <a:solidFill>
                  <a:schemeClr val="bg1"/>
                </a:solidFill>
              </a:rPr>
              <a:t>&gt; </a:t>
            </a:r>
            <a:r>
              <a:rPr lang="zh-CN" altLang="en-US" sz="1600" dirty="0">
                <a:solidFill>
                  <a:schemeClr val="bg1"/>
                </a:solidFill>
              </a:rPr>
              <a:t>结业升班管理</a:t>
            </a:r>
            <a:endParaRPr lang="en-US" altLang="zh-CN" sz="16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733581-BF91-413A-A699-AB58A94B3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6089"/>
            <a:ext cx="8296275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3891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8AA53AB-7329-4E53-91A3-6119EF73CA4C}"/>
              </a:ext>
            </a:extLst>
          </p:cNvPr>
          <p:cNvSpPr/>
          <p:nvPr/>
        </p:nvSpPr>
        <p:spPr>
          <a:xfrm>
            <a:off x="0" y="2694647"/>
            <a:ext cx="7922103" cy="113288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/>
              <a:t>题库 </a:t>
            </a:r>
            <a:r>
              <a:rPr lang="en-US" altLang="zh-CN" sz="4400"/>
              <a:t>&gt; </a:t>
            </a:r>
            <a:r>
              <a:rPr lang="zh-CN" altLang="en-US" sz="4400" dirty="0"/>
              <a:t>题库浏览</a:t>
            </a:r>
          </a:p>
        </p:txBody>
      </p:sp>
    </p:spTree>
    <p:extLst>
      <p:ext uri="{BB962C8B-B14F-4D97-AF65-F5344CB8AC3E}">
        <p14:creationId xmlns:p14="http://schemas.microsoft.com/office/powerpoint/2010/main" val="40894255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副标题 2">
            <a:extLst>
              <a:ext uri="{FF2B5EF4-FFF2-40B4-BE49-F238E27FC236}">
                <a16:creationId xmlns:a16="http://schemas.microsoft.com/office/drawing/2014/main" id="{42AE8C01-7BF1-4C58-90BD-31448E7C5E9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076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dirty="0">
                <a:solidFill>
                  <a:srgbClr val="0070C0"/>
                </a:solidFill>
              </a:rPr>
              <a:t>题库 </a:t>
            </a:r>
            <a:r>
              <a:rPr lang="en-US" altLang="zh-CN" sz="1600" dirty="0">
                <a:solidFill>
                  <a:srgbClr val="0070C0"/>
                </a:solidFill>
              </a:rPr>
              <a:t>&gt;</a:t>
            </a:r>
            <a:r>
              <a:rPr lang="zh-CN" altLang="en-US" sz="1600" dirty="0">
                <a:solidFill>
                  <a:srgbClr val="0070C0"/>
                </a:solidFill>
              </a:rPr>
              <a:t> 题库浏览 </a:t>
            </a:r>
            <a:r>
              <a:rPr lang="en-US" altLang="zh-CN" sz="1600" dirty="0">
                <a:solidFill>
                  <a:srgbClr val="0070C0"/>
                </a:solidFill>
              </a:rPr>
              <a:t>&gt;</a:t>
            </a:r>
            <a:r>
              <a:rPr lang="zh-CN" altLang="en-US" sz="1600" dirty="0">
                <a:solidFill>
                  <a:srgbClr val="0070C0"/>
                </a:solidFill>
              </a:rPr>
              <a:t> 题库浏览</a:t>
            </a:r>
          </a:p>
        </p:txBody>
      </p:sp>
      <p:sp>
        <p:nvSpPr>
          <p:cNvPr id="11" name="副标题 2">
            <a:extLst>
              <a:ext uri="{FF2B5EF4-FFF2-40B4-BE49-F238E27FC236}">
                <a16:creationId xmlns:a16="http://schemas.microsoft.com/office/drawing/2014/main" id="{B518E569-1FE7-4B73-9133-E384A9D677AB}"/>
              </a:ext>
            </a:extLst>
          </p:cNvPr>
          <p:cNvSpPr txBox="1">
            <a:spLocks/>
          </p:cNvSpPr>
          <p:nvPr/>
        </p:nvSpPr>
        <p:spPr>
          <a:xfrm>
            <a:off x="0" y="5287108"/>
            <a:ext cx="12192000" cy="1570892"/>
          </a:xfrm>
          <a:prstGeom prst="rect">
            <a:avLst/>
          </a:prstGeom>
          <a:solidFill>
            <a:schemeClr val="accent5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dirty="0">
                <a:solidFill>
                  <a:schemeClr val="bg1"/>
                </a:solidFill>
              </a:rPr>
              <a:t>问题描述：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342900" indent="-342900" algn="l">
              <a:buAutoNum type="arabicPeriod"/>
            </a:pPr>
            <a:r>
              <a:rPr lang="zh-CN" altLang="en-US" sz="1600" dirty="0">
                <a:solidFill>
                  <a:schemeClr val="bg1"/>
                </a:solidFill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</a:rPr>
              <a:t>UI</a:t>
            </a:r>
            <a:r>
              <a:rPr lang="zh-CN" altLang="en-US" sz="1600" dirty="0">
                <a:solidFill>
                  <a:schemeClr val="bg1"/>
                </a:solidFill>
              </a:rPr>
              <a:t>）试题检索后面缺少“智能组卷”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342900" indent="-342900" algn="l">
              <a:buAutoNum type="arabicPeriod"/>
            </a:pPr>
            <a:r>
              <a:rPr lang="zh-CN" altLang="en-US" sz="1600" dirty="0">
                <a:solidFill>
                  <a:schemeClr val="bg1"/>
                </a:solidFill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</a:rPr>
              <a:t>UI</a:t>
            </a:r>
            <a:r>
              <a:rPr lang="zh-CN" altLang="en-US" sz="1600" dirty="0">
                <a:solidFill>
                  <a:schemeClr val="bg1"/>
                </a:solidFill>
              </a:rPr>
              <a:t>）正确率改成“得分率”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342900" indent="-342900" algn="l">
              <a:buAutoNum type="arabicPeriod"/>
            </a:pPr>
            <a:r>
              <a:rPr lang="zh-CN" altLang="en-US" sz="1600" dirty="0">
                <a:solidFill>
                  <a:schemeClr val="bg1"/>
                </a:solidFill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</a:rPr>
              <a:t>UI</a:t>
            </a:r>
            <a:r>
              <a:rPr lang="zh-CN" altLang="en-US" sz="1600" dirty="0">
                <a:solidFill>
                  <a:schemeClr val="bg1"/>
                </a:solidFill>
              </a:rPr>
              <a:t>）去掉知识点复合度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342900" indent="-342900" algn="l">
              <a:buAutoNum type="arabicPeriod"/>
            </a:pPr>
            <a:r>
              <a:rPr lang="zh-CN" altLang="en-US" sz="1600" dirty="0">
                <a:solidFill>
                  <a:schemeClr val="bg1"/>
                </a:solidFill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</a:rPr>
              <a:t>UI</a:t>
            </a:r>
            <a:r>
              <a:rPr lang="zh-CN" altLang="en-US" sz="1600" dirty="0">
                <a:solidFill>
                  <a:schemeClr val="bg1"/>
                </a:solidFill>
              </a:rPr>
              <a:t>）筛选缺少学部，放在题库范围和科目之间</a:t>
            </a:r>
            <a:endParaRPr lang="en-US" altLang="zh-CN" sz="1600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0AA93F9-7443-4C30-9982-C29CC3F78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8498"/>
            <a:ext cx="5302861" cy="403580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908FBAD-EDFF-4A41-A201-0572717C92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4232" y="1252072"/>
            <a:ext cx="305752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798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副标题 2">
            <a:extLst>
              <a:ext uri="{FF2B5EF4-FFF2-40B4-BE49-F238E27FC236}">
                <a16:creationId xmlns:a16="http://schemas.microsoft.com/office/drawing/2014/main" id="{42AE8C01-7BF1-4C58-90BD-31448E7C5E9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076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dirty="0">
                <a:solidFill>
                  <a:srgbClr val="0070C0"/>
                </a:solidFill>
              </a:rPr>
              <a:t>题库 </a:t>
            </a:r>
            <a:r>
              <a:rPr lang="en-US" altLang="zh-CN" sz="1600" dirty="0">
                <a:solidFill>
                  <a:srgbClr val="0070C0"/>
                </a:solidFill>
              </a:rPr>
              <a:t>&gt;</a:t>
            </a:r>
            <a:r>
              <a:rPr lang="zh-CN" altLang="en-US" sz="1600" dirty="0">
                <a:solidFill>
                  <a:srgbClr val="0070C0"/>
                </a:solidFill>
              </a:rPr>
              <a:t> 题库浏览 </a:t>
            </a:r>
            <a:r>
              <a:rPr lang="en-US" altLang="zh-CN" sz="1600" dirty="0">
                <a:solidFill>
                  <a:srgbClr val="0070C0"/>
                </a:solidFill>
              </a:rPr>
              <a:t>&gt;</a:t>
            </a:r>
            <a:r>
              <a:rPr lang="zh-CN" altLang="en-US" sz="1600" dirty="0">
                <a:solidFill>
                  <a:srgbClr val="0070C0"/>
                </a:solidFill>
              </a:rPr>
              <a:t> </a:t>
            </a:r>
            <a:r>
              <a:rPr lang="zh-CN" altLang="zh-CN" sz="1600" dirty="0">
                <a:solidFill>
                  <a:srgbClr val="0070C0"/>
                </a:solidFill>
              </a:rPr>
              <a:t>教师题库 </a:t>
            </a:r>
            <a:r>
              <a:rPr lang="en-US" altLang="zh-CN" sz="1600" dirty="0">
                <a:solidFill>
                  <a:srgbClr val="0070C0"/>
                </a:solidFill>
              </a:rPr>
              <a:t>&gt; </a:t>
            </a:r>
            <a:r>
              <a:rPr lang="zh-CN" altLang="zh-CN" sz="1600" dirty="0">
                <a:solidFill>
                  <a:srgbClr val="0070C0"/>
                </a:solidFill>
              </a:rPr>
              <a:t>我的试题</a:t>
            </a:r>
            <a:endParaRPr lang="zh-CN" altLang="en-US" sz="1600" dirty="0">
              <a:solidFill>
                <a:srgbClr val="0070C0"/>
              </a:solidFill>
            </a:endParaRPr>
          </a:p>
        </p:txBody>
      </p:sp>
      <p:sp>
        <p:nvSpPr>
          <p:cNvPr id="11" name="副标题 2">
            <a:extLst>
              <a:ext uri="{FF2B5EF4-FFF2-40B4-BE49-F238E27FC236}">
                <a16:creationId xmlns:a16="http://schemas.microsoft.com/office/drawing/2014/main" id="{B518E569-1FE7-4B73-9133-E384A9D677AB}"/>
              </a:ext>
            </a:extLst>
          </p:cNvPr>
          <p:cNvSpPr txBox="1">
            <a:spLocks/>
          </p:cNvSpPr>
          <p:nvPr/>
        </p:nvSpPr>
        <p:spPr>
          <a:xfrm>
            <a:off x="0" y="5374888"/>
            <a:ext cx="12192000" cy="1483112"/>
          </a:xfrm>
          <a:prstGeom prst="rect">
            <a:avLst/>
          </a:prstGeom>
          <a:solidFill>
            <a:schemeClr val="accent5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dirty="0">
                <a:solidFill>
                  <a:schemeClr val="bg1"/>
                </a:solidFill>
              </a:rPr>
              <a:t>问题描述：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342900" indent="-342900" algn="l">
              <a:buAutoNum type="arabicPeriod"/>
            </a:pPr>
            <a:r>
              <a:rPr lang="zh-CN" altLang="en-US" sz="1600" dirty="0">
                <a:solidFill>
                  <a:schemeClr val="bg1"/>
                </a:solidFill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</a:rPr>
              <a:t>UI</a:t>
            </a:r>
            <a:r>
              <a:rPr lang="zh-CN" altLang="en-US" sz="1600" dirty="0">
                <a:solidFill>
                  <a:schemeClr val="bg1"/>
                </a:solidFill>
              </a:rPr>
              <a:t>）正确率改成“得分率”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342900" indent="-342900" algn="l">
              <a:buAutoNum type="arabicPeriod"/>
            </a:pPr>
            <a:r>
              <a:rPr lang="zh-CN" altLang="en-US" sz="1600" dirty="0">
                <a:solidFill>
                  <a:schemeClr val="bg1"/>
                </a:solidFill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</a:rPr>
              <a:t>UI</a:t>
            </a:r>
            <a:r>
              <a:rPr lang="zh-CN" altLang="en-US" sz="1600" dirty="0">
                <a:solidFill>
                  <a:schemeClr val="bg1"/>
                </a:solidFill>
              </a:rPr>
              <a:t>）去掉知识点复合度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342900" indent="-342900" algn="l">
              <a:buAutoNum type="arabicPeriod"/>
            </a:pPr>
            <a:r>
              <a:rPr lang="zh-CN" altLang="en-US" sz="1600" dirty="0">
                <a:solidFill>
                  <a:schemeClr val="bg1"/>
                </a:solidFill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</a:rPr>
              <a:t>UI</a:t>
            </a:r>
            <a:r>
              <a:rPr lang="zh-CN" altLang="en-US" sz="1600" dirty="0">
                <a:solidFill>
                  <a:schemeClr val="bg1"/>
                </a:solidFill>
              </a:rPr>
              <a:t>）筛选缺少学部，放在题库范围和科目之间</a:t>
            </a:r>
            <a:endParaRPr lang="en-US" altLang="zh-CN" sz="16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EFC627-BDE7-4192-AB37-391D04C78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2436"/>
            <a:ext cx="5341433" cy="4364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624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副标题 2">
            <a:extLst>
              <a:ext uri="{FF2B5EF4-FFF2-40B4-BE49-F238E27FC236}">
                <a16:creationId xmlns:a16="http://schemas.microsoft.com/office/drawing/2014/main" id="{42AE8C01-7BF1-4C58-90BD-31448E7C5E9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076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dirty="0"/>
              <a:t>翻页</a:t>
            </a:r>
          </a:p>
        </p:txBody>
      </p:sp>
      <p:sp>
        <p:nvSpPr>
          <p:cNvPr id="11" name="副标题 2">
            <a:extLst>
              <a:ext uri="{FF2B5EF4-FFF2-40B4-BE49-F238E27FC236}">
                <a16:creationId xmlns:a16="http://schemas.microsoft.com/office/drawing/2014/main" id="{B518E569-1FE7-4B73-9133-E384A9D677AB}"/>
              </a:ext>
            </a:extLst>
          </p:cNvPr>
          <p:cNvSpPr txBox="1">
            <a:spLocks/>
          </p:cNvSpPr>
          <p:nvPr/>
        </p:nvSpPr>
        <p:spPr>
          <a:xfrm>
            <a:off x="0" y="5615354"/>
            <a:ext cx="12192000" cy="1242647"/>
          </a:xfrm>
          <a:prstGeom prst="rect">
            <a:avLst/>
          </a:prstGeom>
          <a:solidFill>
            <a:schemeClr val="accent5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dirty="0">
                <a:solidFill>
                  <a:schemeClr val="bg1"/>
                </a:solidFill>
              </a:rPr>
              <a:t>问题描述：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342900" indent="-342900" algn="l">
              <a:buAutoNum type="arabicPeriod"/>
            </a:pPr>
            <a:r>
              <a:rPr lang="zh-CN" altLang="en-US" sz="1600" dirty="0">
                <a:solidFill>
                  <a:schemeClr val="bg1"/>
                </a:solidFill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</a:rPr>
              <a:t>UI</a:t>
            </a:r>
            <a:r>
              <a:rPr lang="zh-CN" altLang="en-US" sz="1600" dirty="0">
                <a:solidFill>
                  <a:schemeClr val="bg1"/>
                </a:solidFill>
              </a:rPr>
              <a:t>）翻页风格不统一</a:t>
            </a:r>
            <a:endParaRPr lang="en-US" altLang="zh-CN" sz="1600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48F2A54-5A64-49CB-B15A-12936E26C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37672"/>
            <a:ext cx="3009900" cy="5334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BB289C5-7BBF-42EE-9FD1-526C39C5E9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87" y="2272450"/>
            <a:ext cx="275272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1204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副标题 2">
            <a:extLst>
              <a:ext uri="{FF2B5EF4-FFF2-40B4-BE49-F238E27FC236}">
                <a16:creationId xmlns:a16="http://schemas.microsoft.com/office/drawing/2014/main" id="{42AE8C01-7BF1-4C58-90BD-31448E7C5E9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076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dirty="0">
                <a:solidFill>
                  <a:srgbClr val="0070C0"/>
                </a:solidFill>
              </a:rPr>
              <a:t>题库 </a:t>
            </a:r>
            <a:r>
              <a:rPr lang="en-US" altLang="zh-CN" sz="1600" dirty="0">
                <a:solidFill>
                  <a:srgbClr val="0070C0"/>
                </a:solidFill>
              </a:rPr>
              <a:t>&gt;</a:t>
            </a:r>
            <a:r>
              <a:rPr lang="zh-CN" altLang="en-US" sz="1600" dirty="0">
                <a:solidFill>
                  <a:srgbClr val="0070C0"/>
                </a:solidFill>
              </a:rPr>
              <a:t> 题库浏览 </a:t>
            </a:r>
            <a:r>
              <a:rPr lang="en-US" altLang="zh-CN" sz="1600" dirty="0">
                <a:solidFill>
                  <a:srgbClr val="0070C0"/>
                </a:solidFill>
              </a:rPr>
              <a:t>&gt; </a:t>
            </a:r>
            <a:r>
              <a:rPr lang="zh-CN" altLang="en-US" sz="1600" dirty="0">
                <a:solidFill>
                  <a:srgbClr val="0070C0"/>
                </a:solidFill>
              </a:rPr>
              <a:t>智能组卷</a:t>
            </a:r>
          </a:p>
        </p:txBody>
      </p:sp>
      <p:sp>
        <p:nvSpPr>
          <p:cNvPr id="11" name="副标题 2">
            <a:extLst>
              <a:ext uri="{FF2B5EF4-FFF2-40B4-BE49-F238E27FC236}">
                <a16:creationId xmlns:a16="http://schemas.microsoft.com/office/drawing/2014/main" id="{B518E569-1FE7-4B73-9133-E384A9D677AB}"/>
              </a:ext>
            </a:extLst>
          </p:cNvPr>
          <p:cNvSpPr txBox="1">
            <a:spLocks/>
          </p:cNvSpPr>
          <p:nvPr/>
        </p:nvSpPr>
        <p:spPr>
          <a:xfrm>
            <a:off x="0" y="6066262"/>
            <a:ext cx="12192000" cy="791737"/>
          </a:xfrm>
          <a:prstGeom prst="rect">
            <a:avLst/>
          </a:prstGeom>
          <a:solidFill>
            <a:schemeClr val="accent5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dirty="0">
                <a:solidFill>
                  <a:schemeClr val="bg1"/>
                </a:solidFill>
              </a:rPr>
              <a:t>问题描述：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342900" indent="-342900" algn="l">
              <a:buAutoNum type="arabicPeriod"/>
            </a:pPr>
            <a:r>
              <a:rPr lang="zh-CN" altLang="en-US" sz="1600" dirty="0">
                <a:solidFill>
                  <a:schemeClr val="bg1"/>
                </a:solidFill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</a:rPr>
              <a:t>UI</a:t>
            </a:r>
            <a:r>
              <a:rPr lang="zh-CN" altLang="en-US" sz="1600" dirty="0">
                <a:solidFill>
                  <a:schemeClr val="bg1"/>
                </a:solidFill>
              </a:rPr>
              <a:t>）筛选缺少学部，放在题库范围和科目之间，智能组卷其他两个页面也对应补充</a:t>
            </a:r>
            <a:endParaRPr lang="en-US" altLang="zh-CN" sz="1600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283E1C5-54CE-4750-8ACE-2E222C906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2668"/>
            <a:ext cx="6122256" cy="475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9925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8AA53AB-7329-4E53-91A3-6119EF73CA4C}"/>
              </a:ext>
            </a:extLst>
          </p:cNvPr>
          <p:cNvSpPr/>
          <p:nvPr/>
        </p:nvSpPr>
        <p:spPr>
          <a:xfrm>
            <a:off x="0" y="2694647"/>
            <a:ext cx="7922103" cy="113288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/>
              <a:t>测验 </a:t>
            </a:r>
            <a:r>
              <a:rPr lang="en-US" altLang="zh-CN" sz="4400" dirty="0"/>
              <a:t>&gt; </a:t>
            </a:r>
            <a:r>
              <a:rPr lang="zh-CN" altLang="en-US" sz="4400" dirty="0"/>
              <a:t>考试列表</a:t>
            </a:r>
          </a:p>
        </p:txBody>
      </p:sp>
    </p:spTree>
    <p:extLst>
      <p:ext uri="{BB962C8B-B14F-4D97-AF65-F5344CB8AC3E}">
        <p14:creationId xmlns:p14="http://schemas.microsoft.com/office/powerpoint/2010/main" val="16142415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副标题 2">
            <a:extLst>
              <a:ext uri="{FF2B5EF4-FFF2-40B4-BE49-F238E27FC236}">
                <a16:creationId xmlns:a16="http://schemas.microsoft.com/office/drawing/2014/main" id="{42AE8C01-7BF1-4C58-90BD-31448E7C5E9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076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dirty="0">
                <a:solidFill>
                  <a:srgbClr val="0070C0"/>
                </a:solidFill>
              </a:rPr>
              <a:t>测验</a:t>
            </a:r>
            <a:r>
              <a:rPr lang="en-US" altLang="zh-CN" sz="1600" dirty="0">
                <a:solidFill>
                  <a:srgbClr val="0070C0"/>
                </a:solidFill>
              </a:rPr>
              <a:t> &gt; </a:t>
            </a:r>
            <a:r>
              <a:rPr lang="zh-CN" altLang="en-US" sz="1600" dirty="0">
                <a:solidFill>
                  <a:srgbClr val="0070C0"/>
                </a:solidFill>
              </a:rPr>
              <a:t>考试列表 </a:t>
            </a:r>
            <a:r>
              <a:rPr lang="en-US" altLang="zh-CN" sz="1600" dirty="0">
                <a:solidFill>
                  <a:srgbClr val="0070C0"/>
                </a:solidFill>
              </a:rPr>
              <a:t>&gt; </a:t>
            </a:r>
            <a:r>
              <a:rPr lang="zh-CN" altLang="en-US" sz="1600" dirty="0">
                <a:solidFill>
                  <a:srgbClr val="0070C0"/>
                </a:solidFill>
              </a:rPr>
              <a:t>考试列表</a:t>
            </a:r>
          </a:p>
        </p:txBody>
      </p:sp>
      <p:sp>
        <p:nvSpPr>
          <p:cNvPr id="11" name="副标题 2">
            <a:extLst>
              <a:ext uri="{FF2B5EF4-FFF2-40B4-BE49-F238E27FC236}">
                <a16:creationId xmlns:a16="http://schemas.microsoft.com/office/drawing/2014/main" id="{B518E569-1FE7-4B73-9133-E384A9D677AB}"/>
              </a:ext>
            </a:extLst>
          </p:cNvPr>
          <p:cNvSpPr txBox="1">
            <a:spLocks/>
          </p:cNvSpPr>
          <p:nvPr/>
        </p:nvSpPr>
        <p:spPr>
          <a:xfrm>
            <a:off x="0" y="6134582"/>
            <a:ext cx="12192000" cy="723418"/>
          </a:xfrm>
          <a:prstGeom prst="rect">
            <a:avLst/>
          </a:prstGeom>
          <a:solidFill>
            <a:schemeClr val="accent5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dirty="0">
                <a:solidFill>
                  <a:schemeClr val="bg1"/>
                </a:solidFill>
              </a:rPr>
              <a:t>问题描述：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342900" indent="-342900" algn="l">
              <a:buAutoNum type="arabicPeriod"/>
            </a:pPr>
            <a:r>
              <a:rPr lang="zh-CN" altLang="en-US" sz="1600" dirty="0">
                <a:solidFill>
                  <a:schemeClr val="bg1"/>
                </a:solidFill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</a:rPr>
              <a:t>UI</a:t>
            </a:r>
            <a:r>
              <a:rPr lang="zh-CN" altLang="en-US" sz="1600" dirty="0">
                <a:solidFill>
                  <a:schemeClr val="bg1"/>
                </a:solidFill>
              </a:rPr>
              <a:t>）红线处为考试时间和考试状态</a:t>
            </a:r>
            <a:endParaRPr lang="en-US" altLang="zh-CN" sz="16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B1EE4F-DF0C-4BB8-A45F-2651022E2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54125"/>
            <a:ext cx="75438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5520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副标题 2">
            <a:extLst>
              <a:ext uri="{FF2B5EF4-FFF2-40B4-BE49-F238E27FC236}">
                <a16:creationId xmlns:a16="http://schemas.microsoft.com/office/drawing/2014/main" id="{42AE8C01-7BF1-4C58-90BD-31448E7C5E9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076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dirty="0">
                <a:solidFill>
                  <a:srgbClr val="0070C0"/>
                </a:solidFill>
              </a:rPr>
              <a:t>测验</a:t>
            </a:r>
            <a:r>
              <a:rPr lang="en-US" altLang="zh-CN" sz="1600" dirty="0">
                <a:solidFill>
                  <a:srgbClr val="0070C0"/>
                </a:solidFill>
              </a:rPr>
              <a:t> &gt; </a:t>
            </a:r>
            <a:r>
              <a:rPr lang="zh-CN" altLang="en-US" sz="1600" dirty="0">
                <a:solidFill>
                  <a:srgbClr val="0070C0"/>
                </a:solidFill>
              </a:rPr>
              <a:t>考试列表 </a:t>
            </a:r>
            <a:r>
              <a:rPr lang="en-US" altLang="zh-CN" sz="1600" dirty="0">
                <a:solidFill>
                  <a:srgbClr val="0070C0"/>
                </a:solidFill>
              </a:rPr>
              <a:t>&gt; </a:t>
            </a:r>
            <a:r>
              <a:rPr lang="zh-CN" altLang="en-US" sz="1600" dirty="0">
                <a:solidFill>
                  <a:srgbClr val="0070C0"/>
                </a:solidFill>
              </a:rPr>
              <a:t>考试列表</a:t>
            </a:r>
          </a:p>
        </p:txBody>
      </p:sp>
      <p:sp>
        <p:nvSpPr>
          <p:cNvPr id="11" name="副标题 2">
            <a:extLst>
              <a:ext uri="{FF2B5EF4-FFF2-40B4-BE49-F238E27FC236}">
                <a16:creationId xmlns:a16="http://schemas.microsoft.com/office/drawing/2014/main" id="{B518E569-1FE7-4B73-9133-E384A9D677AB}"/>
              </a:ext>
            </a:extLst>
          </p:cNvPr>
          <p:cNvSpPr txBox="1">
            <a:spLocks/>
          </p:cNvSpPr>
          <p:nvPr/>
        </p:nvSpPr>
        <p:spPr>
          <a:xfrm>
            <a:off x="0" y="5775766"/>
            <a:ext cx="12192000" cy="1082233"/>
          </a:xfrm>
          <a:prstGeom prst="rect">
            <a:avLst/>
          </a:prstGeom>
          <a:solidFill>
            <a:schemeClr val="accent5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dirty="0">
                <a:solidFill>
                  <a:schemeClr val="bg1"/>
                </a:solidFill>
              </a:rPr>
              <a:t>问题描述：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342900" indent="-342900" algn="l">
              <a:buAutoNum type="arabicPeriod"/>
            </a:pPr>
            <a:r>
              <a:rPr lang="zh-CN" altLang="en-US" sz="1600" dirty="0">
                <a:solidFill>
                  <a:schemeClr val="bg1"/>
                </a:solidFill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</a:rPr>
              <a:t>UI</a:t>
            </a:r>
            <a:r>
              <a:rPr lang="zh-CN" altLang="en-US" sz="1600" dirty="0">
                <a:solidFill>
                  <a:schemeClr val="bg1"/>
                </a:solidFill>
              </a:rPr>
              <a:t>）考试时间是显示信息，没有下拉框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342900" indent="-342900" algn="l">
              <a:buAutoNum type="arabicPeriod"/>
            </a:pPr>
            <a:r>
              <a:rPr lang="zh-CN" altLang="en-US" sz="1600" dirty="0">
                <a:solidFill>
                  <a:schemeClr val="bg1"/>
                </a:solidFill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</a:rPr>
              <a:t>UI</a:t>
            </a:r>
            <a:r>
              <a:rPr lang="zh-CN" altLang="en-US" sz="1600" dirty="0">
                <a:solidFill>
                  <a:schemeClr val="bg1"/>
                </a:solidFill>
              </a:rPr>
              <a:t>）最后操作一栏的查看试题详情是可以点击的</a:t>
            </a:r>
            <a:endParaRPr lang="en-US" altLang="zh-CN" sz="1600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C0BA514-D2F0-451B-8165-65519FE65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2441"/>
            <a:ext cx="6596795" cy="3797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191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副标题 2">
            <a:extLst>
              <a:ext uri="{FF2B5EF4-FFF2-40B4-BE49-F238E27FC236}">
                <a16:creationId xmlns:a16="http://schemas.microsoft.com/office/drawing/2014/main" id="{42AE8C01-7BF1-4C58-90BD-31448E7C5E9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076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dirty="0"/>
              <a:t>高级筛选</a:t>
            </a:r>
          </a:p>
        </p:txBody>
      </p:sp>
      <p:sp>
        <p:nvSpPr>
          <p:cNvPr id="11" name="副标题 2">
            <a:extLst>
              <a:ext uri="{FF2B5EF4-FFF2-40B4-BE49-F238E27FC236}">
                <a16:creationId xmlns:a16="http://schemas.microsoft.com/office/drawing/2014/main" id="{B518E569-1FE7-4B73-9133-E384A9D677AB}"/>
              </a:ext>
            </a:extLst>
          </p:cNvPr>
          <p:cNvSpPr txBox="1">
            <a:spLocks/>
          </p:cNvSpPr>
          <p:nvPr/>
        </p:nvSpPr>
        <p:spPr>
          <a:xfrm>
            <a:off x="0" y="5615354"/>
            <a:ext cx="12192000" cy="1242647"/>
          </a:xfrm>
          <a:prstGeom prst="rect">
            <a:avLst/>
          </a:prstGeom>
          <a:solidFill>
            <a:schemeClr val="accent5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dirty="0">
                <a:solidFill>
                  <a:schemeClr val="bg1"/>
                </a:solidFill>
              </a:rPr>
              <a:t>问题描述：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342900" indent="-342900" algn="l">
              <a:buAutoNum type="arabicPeriod"/>
            </a:pPr>
            <a:r>
              <a:rPr lang="zh-CN" altLang="en-US" sz="1600" dirty="0">
                <a:solidFill>
                  <a:schemeClr val="bg1"/>
                </a:solidFill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</a:rPr>
              <a:t>UI</a:t>
            </a:r>
            <a:r>
              <a:rPr lang="zh-CN" altLang="en-US" sz="1600" dirty="0">
                <a:solidFill>
                  <a:schemeClr val="bg1"/>
                </a:solidFill>
              </a:rPr>
              <a:t>）高级筛选，选项的字体颜色不统一</a:t>
            </a:r>
            <a:endParaRPr lang="en-US" altLang="zh-CN" sz="16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829DBD-BF2C-4233-9A64-7AAEA5BB50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7" y="1299559"/>
            <a:ext cx="3933825" cy="381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95DAF82-D1DF-44ED-91F2-B0228C181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87" y="2227391"/>
            <a:ext cx="4086225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671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副标题 2">
            <a:extLst>
              <a:ext uri="{FF2B5EF4-FFF2-40B4-BE49-F238E27FC236}">
                <a16:creationId xmlns:a16="http://schemas.microsoft.com/office/drawing/2014/main" id="{42AE8C01-7BF1-4C58-90BD-31448E7C5E9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076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dirty="0"/>
              <a:t>正确率统一改成得分率</a:t>
            </a:r>
          </a:p>
        </p:txBody>
      </p:sp>
      <p:sp>
        <p:nvSpPr>
          <p:cNvPr id="11" name="副标题 2">
            <a:extLst>
              <a:ext uri="{FF2B5EF4-FFF2-40B4-BE49-F238E27FC236}">
                <a16:creationId xmlns:a16="http://schemas.microsoft.com/office/drawing/2014/main" id="{B518E569-1FE7-4B73-9133-E384A9D677AB}"/>
              </a:ext>
            </a:extLst>
          </p:cNvPr>
          <p:cNvSpPr txBox="1">
            <a:spLocks/>
          </p:cNvSpPr>
          <p:nvPr/>
        </p:nvSpPr>
        <p:spPr>
          <a:xfrm>
            <a:off x="0" y="5990492"/>
            <a:ext cx="12192000" cy="867509"/>
          </a:xfrm>
          <a:prstGeom prst="rect">
            <a:avLst/>
          </a:prstGeom>
          <a:solidFill>
            <a:schemeClr val="accent5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dirty="0">
                <a:solidFill>
                  <a:schemeClr val="bg1"/>
                </a:solidFill>
              </a:rPr>
              <a:t>问题描述：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342900" indent="-342900" algn="l">
              <a:buAutoNum type="arabicPeriod"/>
            </a:pPr>
            <a:r>
              <a:rPr lang="zh-CN" altLang="en-US" sz="1600" dirty="0">
                <a:solidFill>
                  <a:schemeClr val="bg1"/>
                </a:solidFill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</a:rPr>
              <a:t>UI</a:t>
            </a:r>
            <a:r>
              <a:rPr lang="zh-CN" altLang="en-US" sz="1600" dirty="0">
                <a:solidFill>
                  <a:schemeClr val="bg1"/>
                </a:solidFill>
              </a:rPr>
              <a:t>）显示得分率的地方统一改成“得分率”</a:t>
            </a:r>
            <a:endParaRPr lang="en-US" altLang="zh-CN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722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8AA53AB-7329-4E53-91A3-6119EF73CA4C}"/>
              </a:ext>
            </a:extLst>
          </p:cNvPr>
          <p:cNvSpPr/>
          <p:nvPr/>
        </p:nvSpPr>
        <p:spPr>
          <a:xfrm>
            <a:off x="0" y="2694647"/>
            <a:ext cx="7922103" cy="113288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/>
              <a:t>学校 </a:t>
            </a:r>
            <a:r>
              <a:rPr lang="en-US" altLang="zh-CN" sz="4400" dirty="0"/>
              <a:t>&gt; </a:t>
            </a:r>
            <a:r>
              <a:rPr lang="zh-CN" altLang="en-US" sz="4400" dirty="0"/>
              <a:t>学校管理</a:t>
            </a:r>
          </a:p>
        </p:txBody>
      </p:sp>
    </p:spTree>
    <p:extLst>
      <p:ext uri="{BB962C8B-B14F-4D97-AF65-F5344CB8AC3E}">
        <p14:creationId xmlns:p14="http://schemas.microsoft.com/office/powerpoint/2010/main" val="2954239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副标题 2">
            <a:extLst>
              <a:ext uri="{FF2B5EF4-FFF2-40B4-BE49-F238E27FC236}">
                <a16:creationId xmlns:a16="http://schemas.microsoft.com/office/drawing/2014/main" id="{42AE8C01-7BF1-4C58-90BD-31448E7C5E9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076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dirty="0">
                <a:solidFill>
                  <a:srgbClr val="0070C0"/>
                </a:solidFill>
              </a:rPr>
              <a:t>学校 </a:t>
            </a:r>
            <a:r>
              <a:rPr lang="en-US" altLang="zh-CN" sz="1600" dirty="0">
                <a:solidFill>
                  <a:srgbClr val="0070C0"/>
                </a:solidFill>
              </a:rPr>
              <a:t>&gt;</a:t>
            </a:r>
            <a:r>
              <a:rPr lang="zh-CN" altLang="en-US" sz="1600" dirty="0">
                <a:solidFill>
                  <a:srgbClr val="0070C0"/>
                </a:solidFill>
              </a:rPr>
              <a:t> 学校管理</a:t>
            </a:r>
            <a:r>
              <a:rPr lang="en-US" altLang="zh-CN" sz="1600" dirty="0">
                <a:solidFill>
                  <a:srgbClr val="0070C0"/>
                </a:solidFill>
              </a:rPr>
              <a:t> &gt; </a:t>
            </a:r>
            <a:r>
              <a:rPr lang="zh-CN" altLang="en-US" sz="1600" dirty="0">
                <a:solidFill>
                  <a:srgbClr val="0070C0"/>
                </a:solidFill>
              </a:rPr>
              <a:t>学校编辑</a:t>
            </a:r>
          </a:p>
        </p:txBody>
      </p:sp>
      <p:sp>
        <p:nvSpPr>
          <p:cNvPr id="11" name="副标题 2">
            <a:extLst>
              <a:ext uri="{FF2B5EF4-FFF2-40B4-BE49-F238E27FC236}">
                <a16:creationId xmlns:a16="http://schemas.microsoft.com/office/drawing/2014/main" id="{B518E569-1FE7-4B73-9133-E384A9D677AB}"/>
              </a:ext>
            </a:extLst>
          </p:cNvPr>
          <p:cNvSpPr txBox="1">
            <a:spLocks/>
          </p:cNvSpPr>
          <p:nvPr/>
        </p:nvSpPr>
        <p:spPr>
          <a:xfrm>
            <a:off x="0" y="6013937"/>
            <a:ext cx="12192000" cy="844063"/>
          </a:xfrm>
          <a:prstGeom prst="rect">
            <a:avLst/>
          </a:prstGeom>
          <a:solidFill>
            <a:schemeClr val="accent5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dirty="0">
                <a:solidFill>
                  <a:schemeClr val="bg1"/>
                </a:solidFill>
              </a:rPr>
              <a:t>问题描述：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342900" indent="-342900" algn="l">
              <a:buAutoNum type="arabicPeriod"/>
            </a:pPr>
            <a:r>
              <a:rPr lang="zh-CN" altLang="en-US" sz="1600" dirty="0">
                <a:solidFill>
                  <a:schemeClr val="bg1"/>
                </a:solidFill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</a:rPr>
              <a:t>UI</a:t>
            </a:r>
            <a:r>
              <a:rPr lang="zh-CN" altLang="en-US" sz="1600" dirty="0">
                <a:solidFill>
                  <a:schemeClr val="bg1"/>
                </a:solidFill>
              </a:rPr>
              <a:t>）地区、校址、电话、网址、简介是可以修改的</a:t>
            </a:r>
            <a:endParaRPr lang="en-US" altLang="zh-CN" sz="16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EEC260-8AFF-4FD3-A817-106DDEEE2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79243"/>
            <a:ext cx="7836955" cy="4280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170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副标题 2">
            <a:extLst>
              <a:ext uri="{FF2B5EF4-FFF2-40B4-BE49-F238E27FC236}">
                <a16:creationId xmlns:a16="http://schemas.microsoft.com/office/drawing/2014/main" id="{42AE8C01-7BF1-4C58-90BD-31448E7C5E9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076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dirty="0">
                <a:solidFill>
                  <a:srgbClr val="0070C0"/>
                </a:solidFill>
              </a:rPr>
              <a:t>学校 </a:t>
            </a:r>
            <a:r>
              <a:rPr lang="en-US" altLang="zh-CN" sz="1600" dirty="0">
                <a:solidFill>
                  <a:srgbClr val="0070C0"/>
                </a:solidFill>
              </a:rPr>
              <a:t>&gt;</a:t>
            </a:r>
            <a:r>
              <a:rPr lang="zh-CN" altLang="en-US" sz="1600" dirty="0">
                <a:solidFill>
                  <a:srgbClr val="0070C0"/>
                </a:solidFill>
              </a:rPr>
              <a:t> 学校管理</a:t>
            </a:r>
            <a:r>
              <a:rPr lang="en-US" altLang="zh-CN" sz="1600" dirty="0">
                <a:solidFill>
                  <a:srgbClr val="0070C0"/>
                </a:solidFill>
              </a:rPr>
              <a:t> &gt; </a:t>
            </a:r>
            <a:r>
              <a:rPr lang="zh-CN" altLang="en-US" sz="1600" dirty="0">
                <a:solidFill>
                  <a:srgbClr val="0070C0"/>
                </a:solidFill>
              </a:rPr>
              <a:t>学校认证</a:t>
            </a:r>
          </a:p>
        </p:txBody>
      </p:sp>
      <p:sp>
        <p:nvSpPr>
          <p:cNvPr id="11" name="副标题 2">
            <a:extLst>
              <a:ext uri="{FF2B5EF4-FFF2-40B4-BE49-F238E27FC236}">
                <a16:creationId xmlns:a16="http://schemas.microsoft.com/office/drawing/2014/main" id="{B518E569-1FE7-4B73-9133-E384A9D677AB}"/>
              </a:ext>
            </a:extLst>
          </p:cNvPr>
          <p:cNvSpPr txBox="1">
            <a:spLocks/>
          </p:cNvSpPr>
          <p:nvPr/>
        </p:nvSpPr>
        <p:spPr>
          <a:xfrm>
            <a:off x="0" y="5361355"/>
            <a:ext cx="12192000" cy="1496646"/>
          </a:xfrm>
          <a:prstGeom prst="rect">
            <a:avLst/>
          </a:prstGeom>
          <a:solidFill>
            <a:schemeClr val="accent5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dirty="0">
                <a:solidFill>
                  <a:schemeClr val="bg1"/>
                </a:solidFill>
              </a:rPr>
              <a:t>问题描述：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342900" indent="-342900" algn="l">
              <a:buAutoNum type="arabicPeriod"/>
            </a:pPr>
            <a:r>
              <a:rPr lang="zh-CN" altLang="en-US" sz="1600" dirty="0">
                <a:solidFill>
                  <a:schemeClr val="bg1"/>
                </a:solidFill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</a:rPr>
              <a:t>UI</a:t>
            </a:r>
            <a:r>
              <a:rPr lang="zh-CN" altLang="en-US" sz="1600" dirty="0">
                <a:solidFill>
                  <a:schemeClr val="bg1"/>
                </a:solidFill>
              </a:rPr>
              <a:t>）右侧的说明文字调整成统一的颜色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342900" indent="-342900" algn="l">
              <a:buAutoNum type="arabicPeriod"/>
            </a:pPr>
            <a:r>
              <a:rPr lang="zh-CN" altLang="en-US" sz="1600" dirty="0">
                <a:solidFill>
                  <a:schemeClr val="bg1"/>
                </a:solidFill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</a:rPr>
              <a:t>UI</a:t>
            </a:r>
            <a:r>
              <a:rPr lang="zh-CN" altLang="en-US" sz="1600" dirty="0">
                <a:solidFill>
                  <a:schemeClr val="bg1"/>
                </a:solidFill>
              </a:rPr>
              <a:t>）学校名称、学校性质、电话、邮箱、申请人、申请人手机号码、办学许可证、身份证正面、身份证反面为必填项；地区、校址、学段为选填项。</a:t>
            </a:r>
            <a:endParaRPr lang="en-US" altLang="zh-CN" sz="1600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D626FE4-BC1E-433B-89AE-3926231EFC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2798"/>
            <a:ext cx="3222943" cy="3922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045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8AA53AB-7329-4E53-91A3-6119EF73CA4C}"/>
              </a:ext>
            </a:extLst>
          </p:cNvPr>
          <p:cNvSpPr/>
          <p:nvPr/>
        </p:nvSpPr>
        <p:spPr>
          <a:xfrm>
            <a:off x="0" y="2694647"/>
            <a:ext cx="7922103" cy="113288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/>
              <a:t>学校 </a:t>
            </a:r>
            <a:r>
              <a:rPr lang="en-US" altLang="zh-CN" sz="4400" dirty="0"/>
              <a:t>&gt; </a:t>
            </a:r>
            <a:r>
              <a:rPr lang="zh-CN" altLang="en-US" sz="4400" dirty="0"/>
              <a:t>班级管理</a:t>
            </a:r>
          </a:p>
        </p:txBody>
      </p:sp>
    </p:spTree>
    <p:extLst>
      <p:ext uri="{BB962C8B-B14F-4D97-AF65-F5344CB8AC3E}">
        <p14:creationId xmlns:p14="http://schemas.microsoft.com/office/powerpoint/2010/main" val="716244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副标题 2">
            <a:extLst>
              <a:ext uri="{FF2B5EF4-FFF2-40B4-BE49-F238E27FC236}">
                <a16:creationId xmlns:a16="http://schemas.microsoft.com/office/drawing/2014/main" id="{42AE8C01-7BF1-4C58-90BD-31448E7C5E9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076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dirty="0">
                <a:solidFill>
                  <a:srgbClr val="0070C0"/>
                </a:solidFill>
              </a:rPr>
              <a:t>学校</a:t>
            </a:r>
            <a:r>
              <a:rPr lang="en-US" altLang="zh-CN" sz="1600" dirty="0">
                <a:solidFill>
                  <a:srgbClr val="0070C0"/>
                </a:solidFill>
              </a:rPr>
              <a:t> &gt; </a:t>
            </a:r>
            <a:r>
              <a:rPr lang="zh-CN" altLang="en-US" sz="1600" dirty="0">
                <a:solidFill>
                  <a:srgbClr val="0070C0"/>
                </a:solidFill>
              </a:rPr>
              <a:t>班级管理</a:t>
            </a:r>
            <a:r>
              <a:rPr lang="en-US" altLang="zh-CN" sz="1600" dirty="0">
                <a:solidFill>
                  <a:srgbClr val="0070C0"/>
                </a:solidFill>
              </a:rPr>
              <a:t> &gt;</a:t>
            </a:r>
            <a:r>
              <a:rPr lang="zh-CN" altLang="en-US" sz="1600" dirty="0">
                <a:solidFill>
                  <a:srgbClr val="0070C0"/>
                </a:solidFill>
              </a:rPr>
              <a:t>班级管理</a:t>
            </a:r>
          </a:p>
        </p:txBody>
      </p:sp>
      <p:sp>
        <p:nvSpPr>
          <p:cNvPr id="11" name="副标题 2">
            <a:extLst>
              <a:ext uri="{FF2B5EF4-FFF2-40B4-BE49-F238E27FC236}">
                <a16:creationId xmlns:a16="http://schemas.microsoft.com/office/drawing/2014/main" id="{B518E569-1FE7-4B73-9133-E384A9D677AB}"/>
              </a:ext>
            </a:extLst>
          </p:cNvPr>
          <p:cNvSpPr txBox="1">
            <a:spLocks/>
          </p:cNvSpPr>
          <p:nvPr/>
        </p:nvSpPr>
        <p:spPr>
          <a:xfrm>
            <a:off x="0" y="6013937"/>
            <a:ext cx="12192000" cy="844063"/>
          </a:xfrm>
          <a:prstGeom prst="rect">
            <a:avLst/>
          </a:prstGeom>
          <a:solidFill>
            <a:schemeClr val="accent5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dirty="0">
                <a:solidFill>
                  <a:schemeClr val="bg1"/>
                </a:solidFill>
              </a:rPr>
              <a:t>问题描述：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342900" indent="-342900" algn="l">
              <a:buAutoNum type="arabicPeriod"/>
            </a:pPr>
            <a:r>
              <a:rPr lang="zh-CN" altLang="en-US" sz="1600" dirty="0">
                <a:solidFill>
                  <a:schemeClr val="bg1"/>
                </a:solidFill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</a:rPr>
              <a:t>UI</a:t>
            </a:r>
            <a:r>
              <a:rPr lang="zh-CN" altLang="en-US" sz="1600" dirty="0">
                <a:solidFill>
                  <a:schemeClr val="bg1"/>
                </a:solidFill>
              </a:rPr>
              <a:t>）分割线超出了区域</a:t>
            </a:r>
            <a:endParaRPr lang="en-US" altLang="zh-CN" sz="16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D5B8AE-42B6-4C3D-BBDC-C5F612B3B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33211"/>
            <a:ext cx="10915650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537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2027</TotalTime>
  <Words>490</Words>
  <Application>Microsoft Office PowerPoint</Application>
  <PresentationFormat>Widescreen</PresentationFormat>
  <Paragraphs>65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等线</vt:lpstr>
      <vt:lpstr>等线 Light</vt:lpstr>
      <vt:lpstr>Arial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Haier</dc:creator>
  <cp:lastModifiedBy>Zhang, Wenhu (NSB - CN/Hangzhou)</cp:lastModifiedBy>
  <cp:revision>168</cp:revision>
  <dcterms:created xsi:type="dcterms:W3CDTF">2017-10-27T01:57:10Z</dcterms:created>
  <dcterms:modified xsi:type="dcterms:W3CDTF">2017-11-02T04:55:32Z</dcterms:modified>
</cp:coreProperties>
</file>