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6DA"/>
    <a:srgbClr val="212B44"/>
    <a:srgbClr val="4B5A77"/>
    <a:srgbClr val="A6B2C1"/>
    <a:srgbClr val="0C1223"/>
    <a:srgbClr val="445880"/>
    <a:srgbClr val="9DAF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90423-4533-49AB-B619-7A629FA0D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3A03B7-A42A-4F48-8361-52F48F80D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89B3-ED53-4357-B307-EA9803688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00567F-0D67-46CE-9EDE-5792435B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3F8E5-E16C-43C3-B201-9AB077B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12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16728-076E-4956-8AED-AFBC8D2E2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ED51A-D3C1-489B-8C9B-78A0CC599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FEC64-2A5E-432C-AF90-07E768C6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AFC44-84E1-471D-851A-34DF0F33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E1C16-6DF8-476D-BB4D-AA6F6304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82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0BD3DFD-C70D-43ED-AE6C-91A8C1AA4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CF3CFF-396E-4EF0-8809-1FF2C723F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B7937-41CA-4DBF-9EFE-EB2673E4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A7A0C-73DE-4DE1-9104-8AEE3DF72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1E904-F06C-40C9-B144-12336558D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09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439BE-A352-41B4-9456-63208CCA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1165F-FBEF-4751-A687-E7D8D9AB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B7B86-780A-4EE7-9B85-5608B4FE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18DC88-F67E-4279-BABD-F60FE493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798C63-1A7C-468A-877F-2038383C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9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6DCF9-73D2-4924-802B-E536275D1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4409C6-01EF-416A-8BD5-B42534B9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A4126-6C8F-4A81-B999-55A472135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98B09-CFDB-49E5-B759-DB68C610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C35F38-2466-4892-8878-4FA747CEC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313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AA510-010A-4AE5-AA3E-9AD80E08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698891-7689-4291-8244-77B7013E0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6FD63-34F6-4DC5-8B20-0BC1D3418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78F45-34A0-4DBD-8DFB-8974D7B80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A22043-FA91-4477-8851-5F65F192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2246-A172-4988-AB98-A6E462AE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34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0A0DD-DE7E-484E-A50C-A22E28C5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8DDB7-4CE1-4080-AE3D-2C78C8253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996BAB-8E75-4378-8675-8F2B06C8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E1C5EE-32EB-4623-A1A0-124F55EF4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65C5A33-F747-46EB-B566-D655A3198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72BE62-FE80-4163-BAE6-BF04F96C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568BA3-7DF7-4837-990E-BD5D5513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203062-3FBA-4A00-A32E-26413ABB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51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9985E-CE5C-4AA8-BD9E-8A3617F7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F4EA0-58C6-4BF0-97AB-5DA86B269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A22C2A-80F3-4164-A47F-20BB685E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EDBE788-D36F-4FFF-A882-0BFDD98A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5E7A0E-35FA-448C-8EA9-326CEA93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787CB1-1A81-44BC-8A7F-70D8DC22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CC2014-11BB-477C-B0CC-8CC3316E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10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8FB2E-45CB-4CF5-BD5C-873D1168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FA719-0AB9-4FCD-B1D8-4BF01B347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CA6A4-83A5-4BAD-BAC0-62C62408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41704-F506-454C-97F8-11656B53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9BA1F-711B-4AA6-98E9-D40BEB3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5AE7C5-DDBB-465E-9C09-F91B8D61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8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F0602E-42CC-4C3C-98EF-6F33F521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40FCB93-9023-475C-BEDF-7D0D0513D9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CC7143-6EDA-4E4A-8B31-4E1BC155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50F1C-31E2-49B7-AEBF-F732A68F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36E0F4-66DB-46EF-84BE-EBB99D491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F9766E-9320-4EEF-B5B2-AC7BEACA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1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A787790-48F7-42AF-A4C8-E377065C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2E70D-6882-4005-B69E-2517E6A3D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3E9A01-88DE-4B2B-9663-A0CD9060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34C99-2D31-4788-AB0C-B11EA5AF374C}" type="datetimeFigureOut">
              <a:rPr lang="zh-CN" altLang="en-US" smtClean="0"/>
              <a:t>2017/9/27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E0C14-B77E-4498-8D8E-F8752ABE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7B50D-D9E0-4B1A-822E-FA1CFA23A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A589-ED39-44E5-A1C0-7011428D26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71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01166D-02E6-4020-8E2D-E2AD467E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049" y="1470553"/>
            <a:ext cx="7309601" cy="538744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904E5A-B69B-495B-98FE-0559B91B3FEE}"/>
              </a:ext>
            </a:extLst>
          </p:cNvPr>
          <p:cNvSpPr/>
          <p:nvPr/>
        </p:nvSpPr>
        <p:spPr>
          <a:xfrm>
            <a:off x="4953000" y="1470553"/>
            <a:ext cx="787400" cy="399523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LOGO</a:t>
            </a:r>
            <a:endParaRPr lang="zh-CN" alt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935D84E-5FCD-435D-9DF5-EF1D19968232}"/>
              </a:ext>
            </a:extLst>
          </p:cNvPr>
          <p:cNvSpPr/>
          <p:nvPr/>
        </p:nvSpPr>
        <p:spPr>
          <a:xfrm>
            <a:off x="5613400" y="1915053"/>
            <a:ext cx="2197100" cy="231247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路径栏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BDB8613-516E-46A3-A153-8FEFCD6B92D8}"/>
              </a:ext>
            </a:extLst>
          </p:cNvPr>
          <p:cNvSpPr/>
          <p:nvPr/>
        </p:nvSpPr>
        <p:spPr>
          <a:xfrm>
            <a:off x="5613400" y="2265363"/>
            <a:ext cx="3727450" cy="1358900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筛选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115503-CB18-4E8E-A14C-FF6509E3B399}"/>
              </a:ext>
            </a:extLst>
          </p:cNvPr>
          <p:cNvSpPr/>
          <p:nvPr/>
        </p:nvSpPr>
        <p:spPr>
          <a:xfrm>
            <a:off x="5613400" y="3726126"/>
            <a:ext cx="1358900" cy="2306375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筛选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458427D1-C696-4B4B-A8FC-A6514C23BA1E}"/>
              </a:ext>
            </a:extLst>
          </p:cNvPr>
          <p:cNvSpPr/>
          <p:nvPr/>
        </p:nvSpPr>
        <p:spPr>
          <a:xfrm>
            <a:off x="7067550" y="3726126"/>
            <a:ext cx="4474417" cy="312474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排序栏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搜索栏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CA5B63C-AC65-4642-8CA0-C2C1B22C402C}"/>
              </a:ext>
            </a:extLst>
          </p:cNvPr>
          <p:cNvSpPr/>
          <p:nvPr/>
        </p:nvSpPr>
        <p:spPr>
          <a:xfrm>
            <a:off x="7067550" y="4140463"/>
            <a:ext cx="4474417" cy="1892038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内容区域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8E89594-A0FB-4728-A8E1-DDFC7EF73B42}"/>
              </a:ext>
            </a:extLst>
          </p:cNvPr>
          <p:cNvSpPr/>
          <p:nvPr/>
        </p:nvSpPr>
        <p:spPr>
          <a:xfrm>
            <a:off x="7905750" y="1470553"/>
            <a:ext cx="787400" cy="1145647"/>
          </a:xfrm>
          <a:prstGeom prst="round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下拉菜单</a:t>
            </a:r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E872A23E-6783-42C5-95B6-20260B4480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0" y="463550"/>
            <a:ext cx="4305300" cy="6394450"/>
            <a:chOff x="0" y="292"/>
            <a:chExt cx="2712" cy="4028"/>
          </a:xfrm>
        </p:grpSpPr>
        <p:sp>
          <p:nvSpPr>
            <p:cNvPr id="15" name="AutoShape 3">
              <a:extLst>
                <a:ext uri="{FF2B5EF4-FFF2-40B4-BE49-F238E27FC236}">
                  <a16:creationId xmlns:a16="http://schemas.microsoft.com/office/drawing/2014/main" id="{CAFA483A-4F69-44C9-8D8E-73F9D8B4079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292"/>
              <a:ext cx="2712" cy="4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grpSp>
          <p:nvGrpSpPr>
            <p:cNvPr id="16" name="Group 205">
              <a:extLst>
                <a:ext uri="{FF2B5EF4-FFF2-40B4-BE49-F238E27FC236}">
                  <a16:creationId xmlns:a16="http://schemas.microsoft.com/office/drawing/2014/main" id="{AF23AE84-3967-470B-B15B-4392F3D1A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619"/>
              <a:ext cx="1347" cy="3699"/>
              <a:chOff x="1363" y="619"/>
              <a:chExt cx="1347" cy="3699"/>
            </a:xfrm>
          </p:grpSpPr>
          <p:sp>
            <p:nvSpPr>
              <p:cNvPr id="1288" name="Rectangle 5">
                <a:extLst>
                  <a:ext uri="{FF2B5EF4-FFF2-40B4-BE49-F238E27FC236}">
                    <a16:creationId xmlns:a16="http://schemas.microsoft.com/office/drawing/2014/main" id="{CFA0E79B-B25D-4654-A787-9EBD0C1C8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01"/>
                <a:ext cx="176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9" name="Rectangle 6">
                <a:extLst>
                  <a:ext uri="{FF2B5EF4-FFF2-40B4-BE49-F238E27FC236}">
                    <a16:creationId xmlns:a16="http://schemas.microsoft.com/office/drawing/2014/main" id="{AD0D2A53-8763-4F91-B35E-E9B1895F6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0" name="Rectangle 7">
                <a:extLst>
                  <a:ext uri="{FF2B5EF4-FFF2-40B4-BE49-F238E27FC236}">
                    <a16:creationId xmlns:a16="http://schemas.microsoft.com/office/drawing/2014/main" id="{D94BFA3B-F4FE-4A44-9283-831FBB24B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0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学校管理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1" name="Rectangle 8">
                <a:extLst>
                  <a:ext uri="{FF2B5EF4-FFF2-40B4-BE49-F238E27FC236}">
                    <a16:creationId xmlns:a16="http://schemas.microsoft.com/office/drawing/2014/main" id="{610C2640-5D5F-4207-809F-C6BB9CCEA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901"/>
                <a:ext cx="176" cy="6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2" name="Rectangle 9">
                <a:extLst>
                  <a:ext uri="{FF2B5EF4-FFF2-40B4-BE49-F238E27FC236}">
                    <a16:creationId xmlns:a16="http://schemas.microsoft.com/office/drawing/2014/main" id="{D56FE449-FCB7-44CC-88A2-478C9DAB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2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3" name="Rectangle 10">
                <a:extLst>
                  <a:ext uri="{FF2B5EF4-FFF2-40B4-BE49-F238E27FC236}">
                    <a16:creationId xmlns:a16="http://schemas.microsoft.com/office/drawing/2014/main" id="{209E5461-F17F-4E97-9B36-3022A1B1E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题库管理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4" name="Rectangle 11">
                <a:extLst>
                  <a:ext uri="{FF2B5EF4-FFF2-40B4-BE49-F238E27FC236}">
                    <a16:creationId xmlns:a16="http://schemas.microsoft.com/office/drawing/2014/main" id="{94E0B890-0BE7-473A-AD27-7D8449E6F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901"/>
                <a:ext cx="176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5" name="Rectangle 12">
                <a:extLst>
                  <a:ext uri="{FF2B5EF4-FFF2-40B4-BE49-F238E27FC236}">
                    <a16:creationId xmlns:a16="http://schemas.microsoft.com/office/drawing/2014/main" id="{3E26D777-23A4-4229-927A-DB3670ADE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6" name="Rectangle 13">
                <a:extLst>
                  <a:ext uri="{FF2B5EF4-FFF2-40B4-BE49-F238E27FC236}">
                    <a16:creationId xmlns:a16="http://schemas.microsoft.com/office/drawing/2014/main" id="{E0769F95-6F6F-4D6A-A0BF-3F8855DD9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9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阅卷管理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97" name="Rectangle 14">
                <a:extLst>
                  <a:ext uri="{FF2B5EF4-FFF2-40B4-BE49-F238E27FC236}">
                    <a16:creationId xmlns:a16="http://schemas.microsoft.com/office/drawing/2014/main" id="{7AA22C7D-44E8-4D04-923F-2C0071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901"/>
                <a:ext cx="176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8" name="Rectangle 15">
                <a:extLst>
                  <a:ext uri="{FF2B5EF4-FFF2-40B4-BE49-F238E27FC236}">
                    <a16:creationId xmlns:a16="http://schemas.microsoft.com/office/drawing/2014/main" id="{89070B84-DF71-4E1A-A7A4-68B24DF9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9" name="Rectangle 16">
                <a:extLst>
                  <a:ext uri="{FF2B5EF4-FFF2-40B4-BE49-F238E27FC236}">
                    <a16:creationId xmlns:a16="http://schemas.microsoft.com/office/drawing/2014/main" id="{5758BD8A-52B0-4A4C-A819-9F9D79816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推送管理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0" name="Rectangle 17">
                <a:extLst>
                  <a:ext uri="{FF2B5EF4-FFF2-40B4-BE49-F238E27FC236}">
                    <a16:creationId xmlns:a16="http://schemas.microsoft.com/office/drawing/2014/main" id="{F60C7194-2CE4-4FEE-8E05-322F9B828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901"/>
                <a:ext cx="176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1" name="Rectangle 18">
                <a:extLst>
                  <a:ext uri="{FF2B5EF4-FFF2-40B4-BE49-F238E27FC236}">
                    <a16:creationId xmlns:a16="http://schemas.microsoft.com/office/drawing/2014/main" id="{44C9A9AC-1514-4F07-932F-38F15DAAA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2" name="Rectangle 19">
                <a:extLst>
                  <a:ext uri="{FF2B5EF4-FFF2-40B4-BE49-F238E27FC236}">
                    <a16:creationId xmlns:a16="http://schemas.microsoft.com/office/drawing/2014/main" id="{9478637A-2D2F-4525-8BA9-9316E23FD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学情管理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3" name="Rectangle 20">
                <a:extLst>
                  <a:ext uri="{FF2B5EF4-FFF2-40B4-BE49-F238E27FC236}">
                    <a16:creationId xmlns:a16="http://schemas.microsoft.com/office/drawing/2014/main" id="{E971BFD8-B4BD-4442-A538-7B15A3928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901"/>
                <a:ext cx="177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4" name="Rectangle 21">
                <a:extLst>
                  <a:ext uri="{FF2B5EF4-FFF2-40B4-BE49-F238E27FC236}">
                    <a16:creationId xmlns:a16="http://schemas.microsoft.com/office/drawing/2014/main" id="{5876902B-7D3D-4904-A6C3-17BD525C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901"/>
                <a:ext cx="177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5" name="Rectangle 22">
                <a:extLst>
                  <a:ext uri="{FF2B5EF4-FFF2-40B4-BE49-F238E27FC236}">
                    <a16:creationId xmlns:a16="http://schemas.microsoft.com/office/drawing/2014/main" id="{64AE1A46-1DAE-498B-9F7A-44F23748A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2" y="915"/>
                <a:ext cx="79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考试管理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6" name="Rectangle 23">
                <a:extLst>
                  <a:ext uri="{FF2B5EF4-FFF2-40B4-BE49-F238E27FC236}">
                    <a16:creationId xmlns:a16="http://schemas.microsoft.com/office/drawing/2014/main" id="{C8683D42-57FC-46A8-AB95-5DC9B0CB9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901"/>
                <a:ext cx="176" cy="60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7" name="Rectangle 24">
                <a:extLst>
                  <a:ext uri="{FF2B5EF4-FFF2-40B4-BE49-F238E27FC236}">
                    <a16:creationId xmlns:a16="http://schemas.microsoft.com/office/drawing/2014/main" id="{89E9D82D-D303-4055-8F8A-A666D6295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901"/>
                <a:ext cx="176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8" name="Rectangle 25">
                <a:extLst>
                  <a:ext uri="{FF2B5EF4-FFF2-40B4-BE49-F238E27FC236}">
                    <a16:creationId xmlns:a16="http://schemas.microsoft.com/office/drawing/2014/main" id="{021E8946-DC9E-4588-A0B6-82E255EAE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915"/>
                <a:ext cx="47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首页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09" name="Rectangle 26">
                <a:extLst>
                  <a:ext uri="{FF2B5EF4-FFF2-40B4-BE49-F238E27FC236}">
                    <a16:creationId xmlns:a16="http://schemas.microsoft.com/office/drawing/2014/main" id="{02AC4284-9390-458C-9441-A9AA9A97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1" y="974"/>
                <a:ext cx="1338" cy="204"/>
              </a:xfrm>
              <a:prstGeom prst="rect">
                <a:avLst/>
              </a:prstGeom>
              <a:solidFill>
                <a:srgbClr val="FEE5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0" name="Rectangle 27">
                <a:extLst>
                  <a:ext uri="{FF2B5EF4-FFF2-40B4-BE49-F238E27FC236}">
                    <a16:creationId xmlns:a16="http://schemas.microsoft.com/office/drawing/2014/main" id="{A8EB8870-59FB-4619-9089-FD904B0F9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1050"/>
                <a:ext cx="712" cy="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2" name="Rectangle 28">
                <a:extLst>
                  <a:ext uri="{FF2B5EF4-FFF2-40B4-BE49-F238E27FC236}">
                    <a16:creationId xmlns:a16="http://schemas.microsoft.com/office/drawing/2014/main" id="{E9A7D2FC-3BF5-4E47-A48D-E7D5AD19B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5" y="1050"/>
                <a:ext cx="712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3" name="Rectangle 29">
                <a:extLst>
                  <a:ext uri="{FF2B5EF4-FFF2-40B4-BE49-F238E27FC236}">
                    <a16:creationId xmlns:a16="http://schemas.microsoft.com/office/drawing/2014/main" id="{0CEEE72D-0B6A-4AA2-BCB0-54C0CBA61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1064"/>
                <a:ext cx="48" cy="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搜索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4" name="Rectangle 30">
                <a:extLst>
                  <a:ext uri="{FF2B5EF4-FFF2-40B4-BE49-F238E27FC236}">
                    <a16:creationId xmlns:a16="http://schemas.microsoft.com/office/drawing/2014/main" id="{DF08C095-AF38-4B59-8E76-3DEF187E17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975"/>
                <a:ext cx="652" cy="61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5" name="Rectangle 31">
                <a:extLst>
                  <a:ext uri="{FF2B5EF4-FFF2-40B4-BE49-F238E27FC236}">
                    <a16:creationId xmlns:a16="http://schemas.microsoft.com/office/drawing/2014/main" id="{5C3F6F2B-7668-4F98-AE6C-1439E06DF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975"/>
                <a:ext cx="652" cy="6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6" name="Rectangle 32">
                <a:extLst>
                  <a:ext uri="{FF2B5EF4-FFF2-40B4-BE49-F238E27FC236}">
                    <a16:creationId xmlns:a16="http://schemas.microsoft.com/office/drawing/2014/main" id="{D5C66F44-C389-4AD6-9449-E3574C375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9" y="988"/>
                <a:ext cx="321" cy="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题库浏览丨试卷管理丨试题管理丨试题审核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17" name="Rectangle 33">
                <a:extLst>
                  <a:ext uri="{FF2B5EF4-FFF2-40B4-BE49-F238E27FC236}">
                    <a16:creationId xmlns:a16="http://schemas.microsoft.com/office/drawing/2014/main" id="{6CD5DCBF-17D2-47ED-A30E-E6582F8F35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619"/>
                <a:ext cx="1335" cy="20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8" name="Rectangle 34">
                <a:extLst>
                  <a:ext uri="{FF2B5EF4-FFF2-40B4-BE49-F238E27FC236}">
                    <a16:creationId xmlns:a16="http://schemas.microsoft.com/office/drawing/2014/main" id="{B6E7B0A9-2535-4168-886A-84D64B4FE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619"/>
                <a:ext cx="1335" cy="20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9" name="Rectangle 35">
                <a:extLst>
                  <a:ext uri="{FF2B5EF4-FFF2-40B4-BE49-F238E27FC236}">
                    <a16:creationId xmlns:a16="http://schemas.microsoft.com/office/drawing/2014/main" id="{0B81058D-55BF-4AEC-B446-0286A843B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650"/>
                <a:ext cx="12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0" name="Rectangle 36">
                <a:extLst>
                  <a:ext uri="{FF2B5EF4-FFF2-40B4-BE49-F238E27FC236}">
                    <a16:creationId xmlns:a16="http://schemas.microsoft.com/office/drawing/2014/main" id="{77FD7F83-4A29-4515-8EC1-4CC77E841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650"/>
                <a:ext cx="12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1" name="Rectangle 37">
                <a:extLst>
                  <a:ext uri="{FF2B5EF4-FFF2-40B4-BE49-F238E27FC236}">
                    <a16:creationId xmlns:a16="http://schemas.microsoft.com/office/drawing/2014/main" id="{0648A821-E467-43FF-82A1-96A903309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650"/>
                <a:ext cx="25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导航栏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2" name="Rectangle 38">
                <a:extLst>
                  <a:ext uri="{FF2B5EF4-FFF2-40B4-BE49-F238E27FC236}">
                    <a16:creationId xmlns:a16="http://schemas.microsoft.com/office/drawing/2014/main" id="{79897062-433B-46BE-B67B-0EDC37177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678"/>
                <a:ext cx="14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(+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3" name="Rectangle 39">
                <a:extLst>
                  <a:ext uri="{FF2B5EF4-FFF2-40B4-BE49-F238E27FC236}">
                    <a16:creationId xmlns:a16="http://schemas.microsoft.com/office/drawing/2014/main" id="{E8FB3A64-FF58-48E1-8B01-5615A65FB4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678"/>
                <a:ext cx="244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导航搜索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4" name="Rectangle 40">
                <a:extLst>
                  <a:ext uri="{FF2B5EF4-FFF2-40B4-BE49-F238E27FC236}">
                    <a16:creationId xmlns:a16="http://schemas.microsoft.com/office/drawing/2014/main" id="{F834BFB1-4CCD-4A29-AD39-7759D1375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5" y="678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28" name="Rectangle 44">
                <a:extLst>
                  <a:ext uri="{FF2B5EF4-FFF2-40B4-BE49-F238E27FC236}">
                    <a16:creationId xmlns:a16="http://schemas.microsoft.com/office/drawing/2014/main" id="{5E2DAB4F-CD32-4DC5-AA6D-F23158A5F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312"/>
                <a:ext cx="1335" cy="20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9" name="Rectangle 45">
                <a:extLst>
                  <a:ext uri="{FF2B5EF4-FFF2-40B4-BE49-F238E27FC236}">
                    <a16:creationId xmlns:a16="http://schemas.microsoft.com/office/drawing/2014/main" id="{DA975473-6584-4AA4-A2B0-4306EBA8F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312"/>
                <a:ext cx="1335" cy="20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0" name="Rectangle 46">
                <a:extLst>
                  <a:ext uri="{FF2B5EF4-FFF2-40B4-BE49-F238E27FC236}">
                    <a16:creationId xmlns:a16="http://schemas.microsoft.com/office/drawing/2014/main" id="{6EC0CAD5-3E45-4BD8-811A-E942F8E73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1343"/>
                <a:ext cx="128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1" name="Rectangle 47">
                <a:extLst>
                  <a:ext uri="{FF2B5EF4-FFF2-40B4-BE49-F238E27FC236}">
                    <a16:creationId xmlns:a16="http://schemas.microsoft.com/office/drawing/2014/main" id="{88FFE152-1458-49FB-BD61-F7F3E36A6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343"/>
                <a:ext cx="12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2" name="Rectangle 48">
                <a:extLst>
                  <a:ext uri="{FF2B5EF4-FFF2-40B4-BE49-F238E27FC236}">
                    <a16:creationId xmlns:a16="http://schemas.microsoft.com/office/drawing/2014/main" id="{74644758-078F-4350-9E84-66A1EABF9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1343"/>
                <a:ext cx="259" cy="1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筛选栏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3" name="Rectangle 49">
                <a:extLst>
                  <a:ext uri="{FF2B5EF4-FFF2-40B4-BE49-F238E27FC236}">
                    <a16:creationId xmlns:a16="http://schemas.microsoft.com/office/drawing/2014/main" id="{7E0CFBE7-4EED-440F-BDAB-21E9CB78EF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1371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4" name="Rectangle 50">
                <a:extLst>
                  <a:ext uri="{FF2B5EF4-FFF2-40B4-BE49-F238E27FC236}">
                    <a16:creationId xmlns:a16="http://schemas.microsoft.com/office/drawing/2014/main" id="{A086E4DD-796F-4C95-8666-F1D0EB50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1371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项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5" name="Rectangle 51">
                <a:extLst>
                  <a:ext uri="{FF2B5EF4-FFF2-40B4-BE49-F238E27FC236}">
                    <a16:creationId xmlns:a16="http://schemas.microsoft.com/office/drawing/2014/main" id="{94921CBE-8A22-41F2-9348-F23DDEF7B5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371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6" name="Rectangle 52">
                <a:extLst>
                  <a:ext uri="{FF2B5EF4-FFF2-40B4-BE49-F238E27FC236}">
                    <a16:creationId xmlns:a16="http://schemas.microsoft.com/office/drawing/2014/main" id="{AB10E9EC-7116-42A0-A936-6DC565595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371"/>
                <a:ext cx="146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范围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7" name="Rectangle 53">
                <a:extLst>
                  <a:ext uri="{FF2B5EF4-FFF2-40B4-BE49-F238E27FC236}">
                    <a16:creationId xmlns:a16="http://schemas.microsoft.com/office/drawing/2014/main" id="{9724F4F0-2F10-42B1-BA5C-68FB117A2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371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38" name="Rectangle 54">
                <a:extLst>
                  <a:ext uri="{FF2B5EF4-FFF2-40B4-BE49-F238E27FC236}">
                    <a16:creationId xmlns:a16="http://schemas.microsoft.com/office/drawing/2014/main" id="{3C77B551-C36E-4274-9159-78462BEA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1965"/>
                <a:ext cx="1341" cy="594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079" name="Picture 55">
                <a:extLst>
                  <a:ext uri="{FF2B5EF4-FFF2-40B4-BE49-F238E27FC236}">
                    <a16:creationId xmlns:a16="http://schemas.microsoft.com/office/drawing/2014/main" id="{F8CCAF92-C866-49E5-ABEF-6719BF938E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5" y="1966"/>
                <a:ext cx="1339" cy="5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39" name="Rectangle 56">
                <a:extLst>
                  <a:ext uri="{FF2B5EF4-FFF2-40B4-BE49-F238E27FC236}">
                    <a16:creationId xmlns:a16="http://schemas.microsoft.com/office/drawing/2014/main" id="{EB862FE5-D990-4261-AFF2-5AD7AA167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1880"/>
                <a:ext cx="1341" cy="61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0" name="Rectangle 57">
                <a:extLst>
                  <a:ext uri="{FF2B5EF4-FFF2-40B4-BE49-F238E27FC236}">
                    <a16:creationId xmlns:a16="http://schemas.microsoft.com/office/drawing/2014/main" id="{8D368116-1749-455C-9DCA-4B5A3BBB3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1880"/>
                <a:ext cx="1341" cy="61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1" name="Rectangle 58">
                <a:extLst>
                  <a:ext uri="{FF2B5EF4-FFF2-40B4-BE49-F238E27FC236}">
                    <a16:creationId xmlns:a16="http://schemas.microsoft.com/office/drawing/2014/main" id="{5AB1A8F2-6286-4B6F-9637-95116C6CB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1885"/>
                <a:ext cx="47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2" name="Rectangle 59">
                <a:extLst>
                  <a:ext uri="{FF2B5EF4-FFF2-40B4-BE49-F238E27FC236}">
                    <a16:creationId xmlns:a16="http://schemas.microsoft.com/office/drawing/2014/main" id="{E633B184-D85A-4EE8-B1BB-EC1BE636D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1885"/>
                <a:ext cx="48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3" name="Rectangle 60">
                <a:extLst>
                  <a:ext uri="{FF2B5EF4-FFF2-40B4-BE49-F238E27FC236}">
                    <a16:creationId xmlns:a16="http://schemas.microsoft.com/office/drawing/2014/main" id="{CFF159DD-A75E-4148-8ACF-6451D97AF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885"/>
                <a:ext cx="119" cy="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特殊筛选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4" name="Rectangle 61">
                <a:extLst>
                  <a:ext uri="{FF2B5EF4-FFF2-40B4-BE49-F238E27FC236}">
                    <a16:creationId xmlns:a16="http://schemas.microsoft.com/office/drawing/2014/main" id="{CE129175-A5CB-45EC-82B9-EC82B15FD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529"/>
                <a:ext cx="1335" cy="60"/>
              </a:xfrm>
              <a:prstGeom prst="rect">
                <a:avLst/>
              </a:pr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5" name="Rectangle 62">
                <a:extLst>
                  <a:ext uri="{FF2B5EF4-FFF2-40B4-BE49-F238E27FC236}">
                    <a16:creationId xmlns:a16="http://schemas.microsoft.com/office/drawing/2014/main" id="{0F1F3F9B-5370-42E2-AA00-5C50709077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529"/>
                <a:ext cx="1335" cy="60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6" name="Rectangle 63">
                <a:extLst>
                  <a:ext uri="{FF2B5EF4-FFF2-40B4-BE49-F238E27FC236}">
                    <a16:creationId xmlns:a16="http://schemas.microsoft.com/office/drawing/2014/main" id="{EE652E34-93D4-4D35-AF4D-B537DD32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1532"/>
                <a:ext cx="4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7" name="Rectangle 64">
                <a:extLst>
                  <a:ext uri="{FF2B5EF4-FFF2-40B4-BE49-F238E27FC236}">
                    <a16:creationId xmlns:a16="http://schemas.microsoft.com/office/drawing/2014/main" id="{08990B38-E958-4266-AE14-F0B3BE3EA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4" y="1532"/>
                <a:ext cx="48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8" name="Rectangle 65">
                <a:extLst>
                  <a:ext uri="{FF2B5EF4-FFF2-40B4-BE49-F238E27FC236}">
                    <a16:creationId xmlns:a16="http://schemas.microsoft.com/office/drawing/2014/main" id="{B5DC38CB-03AD-43E7-AA3E-1B57E7AD0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532"/>
                <a:ext cx="119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普通筛选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29" name="Rectangle 66">
                <a:extLst>
                  <a:ext uri="{FF2B5EF4-FFF2-40B4-BE49-F238E27FC236}">
                    <a16:creationId xmlns:a16="http://schemas.microsoft.com/office/drawing/2014/main" id="{734DFEF2-3E44-4331-A622-9A2B48C0B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2733"/>
                <a:ext cx="1335" cy="20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0" name="Rectangle 67">
                <a:extLst>
                  <a:ext uri="{FF2B5EF4-FFF2-40B4-BE49-F238E27FC236}">
                    <a16:creationId xmlns:a16="http://schemas.microsoft.com/office/drawing/2014/main" id="{929CA612-E47E-4C47-BFDE-FE8855010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2733"/>
                <a:ext cx="1335" cy="20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1" name="Rectangle 68">
                <a:extLst>
                  <a:ext uri="{FF2B5EF4-FFF2-40B4-BE49-F238E27FC236}">
                    <a16:creationId xmlns:a16="http://schemas.microsoft.com/office/drawing/2014/main" id="{D7F0A85C-3A14-41DF-B950-C6308EC45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2764"/>
                <a:ext cx="12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2" name="Rectangle 69">
                <a:extLst>
                  <a:ext uri="{FF2B5EF4-FFF2-40B4-BE49-F238E27FC236}">
                    <a16:creationId xmlns:a16="http://schemas.microsoft.com/office/drawing/2014/main" id="{E59A18B1-367D-4BD3-94E3-422B29601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764"/>
                <a:ext cx="12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3" name="Rectangle 70">
                <a:extLst>
                  <a:ext uri="{FF2B5EF4-FFF2-40B4-BE49-F238E27FC236}">
                    <a16:creationId xmlns:a16="http://schemas.microsoft.com/office/drawing/2014/main" id="{CC3D6804-444B-419F-AFB6-2A8C04B15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2764"/>
                <a:ext cx="25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操作栏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4" name="Rectangle 71">
                <a:extLst>
                  <a:ext uri="{FF2B5EF4-FFF2-40B4-BE49-F238E27FC236}">
                    <a16:creationId xmlns:a16="http://schemas.microsoft.com/office/drawing/2014/main" id="{A837BAAE-8D98-46B5-BB72-25D8A0D6F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2792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5" name="Rectangle 72">
                <a:extLst>
                  <a:ext uri="{FF2B5EF4-FFF2-40B4-BE49-F238E27FC236}">
                    <a16:creationId xmlns:a16="http://schemas.microsoft.com/office/drawing/2014/main" id="{129381F9-E133-437D-9941-EE58D390A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2792"/>
                <a:ext cx="194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增删改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6" name="Rectangle 73">
                <a:extLst>
                  <a:ext uri="{FF2B5EF4-FFF2-40B4-BE49-F238E27FC236}">
                    <a16:creationId xmlns:a16="http://schemas.microsoft.com/office/drawing/2014/main" id="{3E0EF9CC-B477-411D-BE7C-4C198BCE3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0" y="2792"/>
                <a:ext cx="97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37" name="Rectangle 74">
                <a:extLst>
                  <a:ext uri="{FF2B5EF4-FFF2-40B4-BE49-F238E27FC236}">
                    <a16:creationId xmlns:a16="http://schemas.microsoft.com/office/drawing/2014/main" id="{7613B888-7D9E-440B-BC51-A8C247567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3197"/>
                <a:ext cx="1335" cy="202"/>
              </a:xfrm>
              <a:prstGeom prst="rect">
                <a:avLst/>
              </a:prstGeom>
              <a:solidFill>
                <a:srgbClr val="4BACC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8" name="Rectangle 75">
                <a:extLst>
                  <a:ext uri="{FF2B5EF4-FFF2-40B4-BE49-F238E27FC236}">
                    <a16:creationId xmlns:a16="http://schemas.microsoft.com/office/drawing/2014/main" id="{0306C47E-338A-4DD7-A1A8-9DAF3F182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3197"/>
                <a:ext cx="1335" cy="20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9" name="Rectangle 76">
                <a:extLst>
                  <a:ext uri="{FF2B5EF4-FFF2-40B4-BE49-F238E27FC236}">
                    <a16:creationId xmlns:a16="http://schemas.microsoft.com/office/drawing/2014/main" id="{3C0E1345-1A74-4BCA-9D94-EE5AB6281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3229"/>
                <a:ext cx="128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0" name="Rectangle 77">
                <a:extLst>
                  <a:ext uri="{FF2B5EF4-FFF2-40B4-BE49-F238E27FC236}">
                    <a16:creationId xmlns:a16="http://schemas.microsoft.com/office/drawing/2014/main" id="{5037A6AA-A4A7-4FBE-A915-8E9771A74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3229"/>
                <a:ext cx="12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、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1" name="Rectangle 78">
                <a:extLst>
                  <a:ext uri="{FF2B5EF4-FFF2-40B4-BE49-F238E27FC236}">
                    <a16:creationId xmlns:a16="http://schemas.microsoft.com/office/drawing/2014/main" id="{363B5515-ACBC-47B1-8955-B046A355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3229"/>
                <a:ext cx="259" cy="1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对象框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2" name="Rectangle 79">
                <a:extLst>
                  <a:ext uri="{FF2B5EF4-FFF2-40B4-BE49-F238E27FC236}">
                    <a16:creationId xmlns:a16="http://schemas.microsoft.com/office/drawing/2014/main" id="{8BA3EEED-B236-45A4-B2DD-C032F0B6B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256"/>
                <a:ext cx="9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3" name="Rectangle 80">
                <a:extLst>
                  <a:ext uri="{FF2B5EF4-FFF2-40B4-BE49-F238E27FC236}">
                    <a16:creationId xmlns:a16="http://schemas.microsoft.com/office/drawing/2014/main" id="{0DE06A38-FC26-45AB-812A-198A28AFB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5" y="3256"/>
                <a:ext cx="14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路径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4" name="Rectangle 81">
                <a:extLst>
                  <a:ext uri="{FF2B5EF4-FFF2-40B4-BE49-F238E27FC236}">
                    <a16:creationId xmlns:a16="http://schemas.microsoft.com/office/drawing/2014/main" id="{8DA9F42C-6CC5-4C16-AB1B-2B4C0D7C6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3256"/>
                <a:ext cx="9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+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5" name="Rectangle 82">
                <a:extLst>
                  <a:ext uri="{FF2B5EF4-FFF2-40B4-BE49-F238E27FC236}">
                    <a16:creationId xmlns:a16="http://schemas.microsoft.com/office/drawing/2014/main" id="{A4C5C118-C17B-4F44-88F1-2B52B092A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3256"/>
                <a:ext cx="14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对象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6" name="Rectangle 83">
                <a:extLst>
                  <a:ext uri="{FF2B5EF4-FFF2-40B4-BE49-F238E27FC236}">
                    <a16:creationId xmlns:a16="http://schemas.microsoft.com/office/drawing/2014/main" id="{350A57BB-884F-40CD-A10F-CFAAEC53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3" y="3256"/>
                <a:ext cx="97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47" name="Rectangle 84">
                <a:extLst>
                  <a:ext uri="{FF2B5EF4-FFF2-40B4-BE49-F238E27FC236}">
                    <a16:creationId xmlns:a16="http://schemas.microsoft.com/office/drawing/2014/main" id="{033BCA3C-DECC-4631-8BB1-B7DAC7264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86"/>
                <a:ext cx="1338" cy="8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8" name="Rectangle 85">
                <a:extLst>
                  <a:ext uri="{FF2B5EF4-FFF2-40B4-BE49-F238E27FC236}">
                    <a16:creationId xmlns:a16="http://schemas.microsoft.com/office/drawing/2014/main" id="{18DA6E27-F0E3-4616-9884-A7C406F4B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4" y="3486"/>
                <a:ext cx="1338" cy="832"/>
              </a:xfrm>
              <a:prstGeom prst="rect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9" name="Rectangle 86">
                <a:extLst>
                  <a:ext uri="{FF2B5EF4-FFF2-40B4-BE49-F238E27FC236}">
                    <a16:creationId xmlns:a16="http://schemas.microsoft.com/office/drawing/2014/main" id="{53360BD3-E351-44B3-9488-CD7CEEDFE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728"/>
                <a:ext cx="113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0" name="Rectangle 87">
                <a:extLst>
                  <a:ext uri="{FF2B5EF4-FFF2-40B4-BE49-F238E27FC236}">
                    <a16:creationId xmlns:a16="http://schemas.microsoft.com/office/drawing/2014/main" id="{81B6AC7E-430A-4399-A2AC-ED034DD8D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728"/>
                <a:ext cx="113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1" name="Rectangle 88">
                <a:extLst>
                  <a:ext uri="{FF2B5EF4-FFF2-40B4-BE49-F238E27FC236}">
                    <a16:creationId xmlns:a16="http://schemas.microsoft.com/office/drawing/2014/main" id="{757DF560-8B03-4C60-ABF6-E80EB6861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3850"/>
                <a:ext cx="32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班主任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2" name="Rectangle 89">
                <a:extLst>
                  <a:ext uri="{FF2B5EF4-FFF2-40B4-BE49-F238E27FC236}">
                    <a16:creationId xmlns:a16="http://schemas.microsoft.com/office/drawing/2014/main" id="{B5A22CB2-AD6F-4399-A66E-B37E37C1A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3850"/>
                <a:ext cx="16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3" name="Rectangle 90">
                <a:extLst>
                  <a:ext uri="{FF2B5EF4-FFF2-40B4-BE49-F238E27FC236}">
                    <a16:creationId xmlns:a16="http://schemas.microsoft.com/office/drawing/2014/main" id="{B2695549-F12B-4A52-88AC-1826B228F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3850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体育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4" name="Rectangle 91">
                <a:extLst>
                  <a:ext uri="{FF2B5EF4-FFF2-40B4-BE49-F238E27FC236}">
                    <a16:creationId xmlns:a16="http://schemas.microsoft.com/office/drawing/2014/main" id="{389E9B49-CF8E-4916-B767-7D75DE3FC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3" y="3869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老师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5" name="Rectangle 92">
                <a:extLst>
                  <a:ext uri="{FF2B5EF4-FFF2-40B4-BE49-F238E27FC236}">
                    <a16:creationId xmlns:a16="http://schemas.microsoft.com/office/drawing/2014/main" id="{C1CF2986-AA66-4D1A-BA3A-496708212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5" y="3869"/>
                <a:ext cx="15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6" name="Rectangle 93">
                <a:extLst>
                  <a:ext uri="{FF2B5EF4-FFF2-40B4-BE49-F238E27FC236}">
                    <a16:creationId xmlns:a16="http://schemas.microsoft.com/office/drawing/2014/main" id="{03BA35B3-80AF-4D71-98A5-62028BC39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0" y="3869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7" name="Rectangle 94">
                <a:extLst>
                  <a:ext uri="{FF2B5EF4-FFF2-40B4-BE49-F238E27FC236}">
                    <a16:creationId xmlns:a16="http://schemas.microsoft.com/office/drawing/2014/main" id="{C0F41C70-D912-4CAD-9DE7-93A063C98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6" y="3869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xx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8" name="Rectangle 95">
                <a:extLst>
                  <a:ext uri="{FF2B5EF4-FFF2-40B4-BE49-F238E27FC236}">
                    <a16:creationId xmlns:a16="http://schemas.microsoft.com/office/drawing/2014/main" id="{CF263CB7-8697-49A3-B802-E01588D49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3846"/>
                <a:ext cx="40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语文老师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59" name="Rectangle 96">
                <a:extLst>
                  <a:ext uri="{FF2B5EF4-FFF2-40B4-BE49-F238E27FC236}">
                    <a16:creationId xmlns:a16="http://schemas.microsoft.com/office/drawing/2014/main" id="{6FB04206-F4C9-4858-A609-76A87405A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8" y="3846"/>
                <a:ext cx="16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0" name="Rectangle 97">
                <a:extLst>
                  <a:ext uri="{FF2B5EF4-FFF2-40B4-BE49-F238E27FC236}">
                    <a16:creationId xmlns:a16="http://schemas.microsoft.com/office/drawing/2014/main" id="{40D537A2-3810-492B-B3EC-2994669876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6" y="3846"/>
                <a:ext cx="23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xx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61" name="Line 98">
                <a:extLst>
                  <a:ext uri="{FF2B5EF4-FFF2-40B4-BE49-F238E27FC236}">
                    <a16:creationId xmlns:a16="http://schemas.microsoft.com/office/drawing/2014/main" id="{16A74C9F-EAAE-47A9-902D-2B1286681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3705"/>
                <a:ext cx="1145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2" name="Rectangle 99">
                <a:extLst>
                  <a:ext uri="{FF2B5EF4-FFF2-40B4-BE49-F238E27FC236}">
                    <a16:creationId xmlns:a16="http://schemas.microsoft.com/office/drawing/2014/main" id="{2A2E1C30-967C-4A19-A47B-0AFD90F82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" y="3515"/>
                <a:ext cx="162" cy="156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pic>
            <p:nvPicPr>
              <p:cNvPr id="1124" name="Picture 100">
                <a:extLst>
                  <a:ext uri="{FF2B5EF4-FFF2-40B4-BE49-F238E27FC236}">
                    <a16:creationId xmlns:a16="http://schemas.microsoft.com/office/drawing/2014/main" id="{32D1B526-4951-485F-9BF4-06DD69CBE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42" y="3517"/>
                <a:ext cx="162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25" name="Picture 101">
                <a:extLst>
                  <a:ext uri="{FF2B5EF4-FFF2-40B4-BE49-F238E27FC236}">
                    <a16:creationId xmlns:a16="http://schemas.microsoft.com/office/drawing/2014/main" id="{F40E81B8-EF9B-4E93-ACAE-FE1F6F9967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26" y="3519"/>
                <a:ext cx="752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3" name="Line 102">
                <a:extLst>
                  <a:ext uri="{FF2B5EF4-FFF2-40B4-BE49-F238E27FC236}">
                    <a16:creationId xmlns:a16="http://schemas.microsoft.com/office/drawing/2014/main" id="{76DDA912-154F-48C0-8676-56470F682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1" y="3906"/>
                <a:ext cx="1028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4" name="Oval 103">
                <a:extLst>
                  <a:ext uri="{FF2B5EF4-FFF2-40B4-BE49-F238E27FC236}">
                    <a16:creationId xmlns:a16="http://schemas.microsoft.com/office/drawing/2014/main" id="{8369A22B-5002-4362-89C1-F98F223A6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75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5" name="Oval 104">
                <a:extLst>
                  <a:ext uri="{FF2B5EF4-FFF2-40B4-BE49-F238E27FC236}">
                    <a16:creationId xmlns:a16="http://schemas.microsoft.com/office/drawing/2014/main" id="{EA84D957-9D93-46FE-A039-0391FDFD80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756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6" name="Line 105">
                <a:extLst>
                  <a:ext uri="{FF2B5EF4-FFF2-40B4-BE49-F238E27FC236}">
                    <a16:creationId xmlns:a16="http://schemas.microsoft.com/office/drawing/2014/main" id="{3620FBC5-1D07-461A-9248-54336C38BB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6" y="3800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7" name="Freeform 106">
                <a:extLst>
                  <a:ext uri="{FF2B5EF4-FFF2-40B4-BE49-F238E27FC236}">
                    <a16:creationId xmlns:a16="http://schemas.microsoft.com/office/drawing/2014/main" id="{A879B052-7C09-4666-9B9E-B683CD0F29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3800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8" name="Rectangle 107">
                <a:extLst>
                  <a:ext uri="{FF2B5EF4-FFF2-40B4-BE49-F238E27FC236}">
                    <a16:creationId xmlns:a16="http://schemas.microsoft.com/office/drawing/2014/main" id="{3200406A-1FB9-4B6A-81E6-E8AB3EAD4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372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9" name="Rectangle 108">
                <a:extLst>
                  <a:ext uri="{FF2B5EF4-FFF2-40B4-BE49-F238E27FC236}">
                    <a16:creationId xmlns:a16="http://schemas.microsoft.com/office/drawing/2014/main" id="{1DAD1794-C3A1-4226-BAB1-7E4E4B213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372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0" name="Oval 109">
                <a:extLst>
                  <a:ext uri="{FF2B5EF4-FFF2-40B4-BE49-F238E27FC236}">
                    <a16:creationId xmlns:a16="http://schemas.microsoft.com/office/drawing/2014/main" id="{564D5667-3D93-43C6-A229-74EF4BF4EE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75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1" name="Oval 110">
                <a:extLst>
                  <a:ext uri="{FF2B5EF4-FFF2-40B4-BE49-F238E27FC236}">
                    <a16:creationId xmlns:a16="http://schemas.microsoft.com/office/drawing/2014/main" id="{C09DE637-73EB-4405-ABD5-6A608DD19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756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2" name="Line 111">
                <a:extLst>
                  <a:ext uri="{FF2B5EF4-FFF2-40B4-BE49-F238E27FC236}">
                    <a16:creationId xmlns:a16="http://schemas.microsoft.com/office/drawing/2014/main" id="{BE4DE836-A9CC-427A-B612-B1DEE60EF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6" y="3800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3" name="Freeform 112">
                <a:extLst>
                  <a:ext uri="{FF2B5EF4-FFF2-40B4-BE49-F238E27FC236}">
                    <a16:creationId xmlns:a16="http://schemas.microsoft.com/office/drawing/2014/main" id="{6E3339A9-16C3-4014-B94B-1BAA00A5F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" y="3800"/>
                <a:ext cx="46" cy="40"/>
              </a:xfrm>
              <a:custGeom>
                <a:avLst/>
                <a:gdLst>
                  <a:gd name="T0" fmla="*/ 14 w 46"/>
                  <a:gd name="T1" fmla="*/ 0 h 40"/>
                  <a:gd name="T2" fmla="*/ 0 w 46"/>
                  <a:gd name="T3" fmla="*/ 40 h 40"/>
                  <a:gd name="T4" fmla="*/ 46 w 46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40">
                    <a:moveTo>
                      <a:pt x="14" y="0"/>
                    </a:moveTo>
                    <a:lnTo>
                      <a:pt x="0" y="40"/>
                    </a:lnTo>
                    <a:lnTo>
                      <a:pt x="46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4" name="Rectangle 113">
                <a:extLst>
                  <a:ext uri="{FF2B5EF4-FFF2-40B4-BE49-F238E27FC236}">
                    <a16:creationId xmlns:a16="http://schemas.microsoft.com/office/drawing/2014/main" id="{487C3FB4-9C4E-4B78-8525-D518E8FE1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" y="3846"/>
                <a:ext cx="39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数学老师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5" name="Rectangle 114">
                <a:extLst>
                  <a:ext uri="{FF2B5EF4-FFF2-40B4-BE49-F238E27FC236}">
                    <a16:creationId xmlns:a16="http://schemas.microsoft.com/office/drawing/2014/main" id="{CE683B48-AAE9-4757-8B4C-9F7857B82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3846"/>
                <a:ext cx="16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6" name="Rectangle 115">
                <a:extLst>
                  <a:ext uri="{FF2B5EF4-FFF2-40B4-BE49-F238E27FC236}">
                    <a16:creationId xmlns:a16="http://schemas.microsoft.com/office/drawing/2014/main" id="{D2B5530C-B4B8-497E-B764-3CFBD39C6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3846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xx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77" name="Rectangle 116">
                <a:extLst>
                  <a:ext uri="{FF2B5EF4-FFF2-40B4-BE49-F238E27FC236}">
                    <a16:creationId xmlns:a16="http://schemas.microsoft.com/office/drawing/2014/main" id="{EB1BA7E4-3D9F-45AF-92A1-84EC0CC95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72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8" name="Rectangle 117">
                <a:extLst>
                  <a:ext uri="{FF2B5EF4-FFF2-40B4-BE49-F238E27FC236}">
                    <a16:creationId xmlns:a16="http://schemas.microsoft.com/office/drawing/2014/main" id="{DC881DC6-4370-47EB-9B45-C52CE7300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6" y="372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0" name="Oval 118">
                <a:extLst>
                  <a:ext uri="{FF2B5EF4-FFF2-40B4-BE49-F238E27FC236}">
                    <a16:creationId xmlns:a16="http://schemas.microsoft.com/office/drawing/2014/main" id="{B0895552-AB7F-4C9F-930D-A182D187E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75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1" name="Oval 119">
                <a:extLst>
                  <a:ext uri="{FF2B5EF4-FFF2-40B4-BE49-F238E27FC236}">
                    <a16:creationId xmlns:a16="http://schemas.microsoft.com/office/drawing/2014/main" id="{4777A9DC-8C27-481F-A905-230728F6E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0" y="3756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2" name="Line 120">
                <a:extLst>
                  <a:ext uri="{FF2B5EF4-FFF2-40B4-BE49-F238E27FC236}">
                    <a16:creationId xmlns:a16="http://schemas.microsoft.com/office/drawing/2014/main" id="{2C5E032D-043E-4D21-8089-890021A8D7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1" y="3800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3" name="Freeform 121">
                <a:extLst>
                  <a:ext uri="{FF2B5EF4-FFF2-40B4-BE49-F238E27FC236}">
                    <a16:creationId xmlns:a16="http://schemas.microsoft.com/office/drawing/2014/main" id="{9CC52DD6-0E89-4E3D-8278-B0C3EB10E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0" y="3800"/>
                <a:ext cx="45" cy="40"/>
              </a:xfrm>
              <a:custGeom>
                <a:avLst/>
                <a:gdLst>
                  <a:gd name="T0" fmla="*/ 13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3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4" name="Rectangle 122">
                <a:extLst>
                  <a:ext uri="{FF2B5EF4-FFF2-40B4-BE49-F238E27FC236}">
                    <a16:creationId xmlns:a16="http://schemas.microsoft.com/office/drawing/2014/main" id="{D74D15CA-9966-4C32-80D5-3C8EF97B5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3846"/>
                <a:ext cx="39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英语老师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5" name="Rectangle 123">
                <a:extLst>
                  <a:ext uri="{FF2B5EF4-FFF2-40B4-BE49-F238E27FC236}">
                    <a16:creationId xmlns:a16="http://schemas.microsoft.com/office/drawing/2014/main" id="{FF0BC34F-ACD2-4BFC-B749-9204037E0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3" y="3846"/>
                <a:ext cx="16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6" name="Rectangle 124">
                <a:extLst>
                  <a:ext uri="{FF2B5EF4-FFF2-40B4-BE49-F238E27FC236}">
                    <a16:creationId xmlns:a16="http://schemas.microsoft.com/office/drawing/2014/main" id="{EB6ED89E-D05E-4CDC-8F12-53EBE3B8A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846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xx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87" name="Rectangle 125">
                <a:extLst>
                  <a:ext uri="{FF2B5EF4-FFF2-40B4-BE49-F238E27FC236}">
                    <a16:creationId xmlns:a16="http://schemas.microsoft.com/office/drawing/2014/main" id="{BD1E6681-FEB8-47AE-913D-1FAD93B50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728"/>
                <a:ext cx="113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8" name="Rectangle 126">
                <a:extLst>
                  <a:ext uri="{FF2B5EF4-FFF2-40B4-BE49-F238E27FC236}">
                    <a16:creationId xmlns:a16="http://schemas.microsoft.com/office/drawing/2014/main" id="{F5ADC7F8-CEF2-40B2-B737-CAA4C4E3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728"/>
                <a:ext cx="113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9" name="Oval 127">
                <a:extLst>
                  <a:ext uri="{FF2B5EF4-FFF2-40B4-BE49-F238E27FC236}">
                    <a16:creationId xmlns:a16="http://schemas.microsoft.com/office/drawing/2014/main" id="{D629BDC6-F9EC-4F5B-9F4D-2D7B92E3E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756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0" name="Oval 128">
                <a:extLst>
                  <a:ext uri="{FF2B5EF4-FFF2-40B4-BE49-F238E27FC236}">
                    <a16:creationId xmlns:a16="http://schemas.microsoft.com/office/drawing/2014/main" id="{500B5D57-B320-4F04-A6EC-5AAF057F3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3756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1" name="Line 129">
                <a:extLst>
                  <a:ext uri="{FF2B5EF4-FFF2-40B4-BE49-F238E27FC236}">
                    <a16:creationId xmlns:a16="http://schemas.microsoft.com/office/drawing/2014/main" id="{091F198A-BA89-4037-8DCD-BBCFA0CE0D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1" y="3800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2" name="Freeform 130">
                <a:extLst>
                  <a:ext uri="{FF2B5EF4-FFF2-40B4-BE49-F238E27FC236}">
                    <a16:creationId xmlns:a16="http://schemas.microsoft.com/office/drawing/2014/main" id="{F6110624-8A74-4EA8-9684-129B8EE31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0" y="3800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3" name="Rectangle 131">
                <a:extLst>
                  <a:ext uri="{FF2B5EF4-FFF2-40B4-BE49-F238E27FC236}">
                    <a16:creationId xmlns:a16="http://schemas.microsoft.com/office/drawing/2014/main" id="{5FCC47FE-F2E6-4667-B2F4-70465523A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94" name="Rectangle 132">
                <a:extLst>
                  <a:ext uri="{FF2B5EF4-FFF2-40B4-BE49-F238E27FC236}">
                    <a16:creationId xmlns:a16="http://schemas.microsoft.com/office/drawing/2014/main" id="{34D1E715-CE60-4B89-9239-3CF91FAA0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5" name="Rectangle 133">
                <a:extLst>
                  <a:ext uri="{FF2B5EF4-FFF2-40B4-BE49-F238E27FC236}">
                    <a16:creationId xmlns:a16="http://schemas.microsoft.com/office/drawing/2014/main" id="{937C676D-C054-42B8-A361-836701CC2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6" name="Oval 134">
                <a:extLst>
                  <a:ext uri="{FF2B5EF4-FFF2-40B4-BE49-F238E27FC236}">
                    <a16:creationId xmlns:a16="http://schemas.microsoft.com/office/drawing/2014/main" id="{0FE31DE6-2A79-4DEF-B155-47505A097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953"/>
                <a:ext cx="44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7" name="Oval 135">
                <a:extLst>
                  <a:ext uri="{FF2B5EF4-FFF2-40B4-BE49-F238E27FC236}">
                    <a16:creationId xmlns:a16="http://schemas.microsoft.com/office/drawing/2014/main" id="{92FC42FD-820F-4120-B4E7-33DD6DD1E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3953"/>
                <a:ext cx="44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8" name="Line 136">
                <a:extLst>
                  <a:ext uri="{FF2B5EF4-FFF2-40B4-BE49-F238E27FC236}">
                    <a16:creationId xmlns:a16="http://schemas.microsoft.com/office/drawing/2014/main" id="{670910E0-6E7B-4699-8742-9B57EE190E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8" y="3997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9" name="Freeform 137">
                <a:extLst>
                  <a:ext uri="{FF2B5EF4-FFF2-40B4-BE49-F238E27FC236}">
                    <a16:creationId xmlns:a16="http://schemas.microsoft.com/office/drawing/2014/main" id="{5D72AA57-11D5-45DC-BA39-DC9EF2194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" y="3997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0" name="Rectangle 138">
                <a:extLst>
                  <a:ext uri="{FF2B5EF4-FFF2-40B4-BE49-F238E27FC236}">
                    <a16:creationId xmlns:a16="http://schemas.microsoft.com/office/drawing/2014/main" id="{3251C2FF-3448-4B59-B329-6CBCE8D8B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1" name="Rectangle 139">
                <a:extLst>
                  <a:ext uri="{FF2B5EF4-FFF2-40B4-BE49-F238E27FC236}">
                    <a16:creationId xmlns:a16="http://schemas.microsoft.com/office/drawing/2014/main" id="{A7FD9230-43A1-4F34-9983-5B84DE0D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2" name="Rectangle 140">
                <a:extLst>
                  <a:ext uri="{FF2B5EF4-FFF2-40B4-BE49-F238E27FC236}">
                    <a16:creationId xmlns:a16="http://schemas.microsoft.com/office/drawing/2014/main" id="{0FD775F7-6711-4379-A6D4-D6B6724E2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3" name="Oval 141">
                <a:extLst>
                  <a:ext uri="{FF2B5EF4-FFF2-40B4-BE49-F238E27FC236}">
                    <a16:creationId xmlns:a16="http://schemas.microsoft.com/office/drawing/2014/main" id="{FBC20938-9760-4CA9-B874-595F857FB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4" name="Oval 142">
                <a:extLst>
                  <a:ext uri="{FF2B5EF4-FFF2-40B4-BE49-F238E27FC236}">
                    <a16:creationId xmlns:a16="http://schemas.microsoft.com/office/drawing/2014/main" id="{10F79288-64F4-450D-9D25-CA6069A25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5" name="Line 143">
                <a:extLst>
                  <a:ext uri="{FF2B5EF4-FFF2-40B4-BE49-F238E27FC236}">
                    <a16:creationId xmlns:a16="http://schemas.microsoft.com/office/drawing/2014/main" id="{62A5B0ED-0B6A-4C90-BC1B-8999540AE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3997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6" name="Freeform 144">
                <a:extLst>
                  <a:ext uri="{FF2B5EF4-FFF2-40B4-BE49-F238E27FC236}">
                    <a16:creationId xmlns:a16="http://schemas.microsoft.com/office/drawing/2014/main" id="{5AE96ADB-F43C-4E56-AED4-3EF6EA50F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3997"/>
                <a:ext cx="46" cy="40"/>
              </a:xfrm>
              <a:custGeom>
                <a:avLst/>
                <a:gdLst>
                  <a:gd name="T0" fmla="*/ 14 w 46"/>
                  <a:gd name="T1" fmla="*/ 0 h 40"/>
                  <a:gd name="T2" fmla="*/ 0 w 46"/>
                  <a:gd name="T3" fmla="*/ 40 h 40"/>
                  <a:gd name="T4" fmla="*/ 46 w 46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40">
                    <a:moveTo>
                      <a:pt x="14" y="0"/>
                    </a:moveTo>
                    <a:lnTo>
                      <a:pt x="0" y="40"/>
                    </a:lnTo>
                    <a:lnTo>
                      <a:pt x="46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7" name="Rectangle 145">
                <a:extLst>
                  <a:ext uri="{FF2B5EF4-FFF2-40B4-BE49-F238E27FC236}">
                    <a16:creationId xmlns:a16="http://schemas.microsoft.com/office/drawing/2014/main" id="{D9864E2C-427F-43A4-975D-131263449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08" name="Rectangle 146">
                <a:extLst>
                  <a:ext uri="{FF2B5EF4-FFF2-40B4-BE49-F238E27FC236}">
                    <a16:creationId xmlns:a16="http://schemas.microsoft.com/office/drawing/2014/main" id="{C12D45E9-FB77-415F-A0A1-AD52E02EF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9" name="Rectangle 147">
                <a:extLst>
                  <a:ext uri="{FF2B5EF4-FFF2-40B4-BE49-F238E27FC236}">
                    <a16:creationId xmlns:a16="http://schemas.microsoft.com/office/drawing/2014/main" id="{E46BAA8E-F59C-4DE6-92A2-080D42B8F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0" name="Oval 148">
                <a:extLst>
                  <a:ext uri="{FF2B5EF4-FFF2-40B4-BE49-F238E27FC236}">
                    <a16:creationId xmlns:a16="http://schemas.microsoft.com/office/drawing/2014/main" id="{F01A373C-390E-4ADA-94C4-208BA6C92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1" name="Oval 149">
                <a:extLst>
                  <a:ext uri="{FF2B5EF4-FFF2-40B4-BE49-F238E27FC236}">
                    <a16:creationId xmlns:a16="http://schemas.microsoft.com/office/drawing/2014/main" id="{CE9D348C-7EF2-4869-B46B-CAEAD2AD9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2" name="Line 150">
                <a:extLst>
                  <a:ext uri="{FF2B5EF4-FFF2-40B4-BE49-F238E27FC236}">
                    <a16:creationId xmlns:a16="http://schemas.microsoft.com/office/drawing/2014/main" id="{8CBEB75E-2302-4329-B3EA-D47BCC639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3" y="3997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3" name="Freeform 151">
                <a:extLst>
                  <a:ext uri="{FF2B5EF4-FFF2-40B4-BE49-F238E27FC236}">
                    <a16:creationId xmlns:a16="http://schemas.microsoft.com/office/drawing/2014/main" id="{EEF69584-065B-450A-9A9A-42D34BF22F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" y="3997"/>
                <a:ext cx="45" cy="40"/>
              </a:xfrm>
              <a:custGeom>
                <a:avLst/>
                <a:gdLst>
                  <a:gd name="T0" fmla="*/ 13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3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4" name="Rectangle 152">
                <a:extLst>
                  <a:ext uri="{FF2B5EF4-FFF2-40B4-BE49-F238E27FC236}">
                    <a16:creationId xmlns:a16="http://schemas.microsoft.com/office/drawing/2014/main" id="{1CF859BE-9AE1-47A1-93FC-EC326B4C9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15" name="Rectangle 153">
                <a:extLst>
                  <a:ext uri="{FF2B5EF4-FFF2-40B4-BE49-F238E27FC236}">
                    <a16:creationId xmlns:a16="http://schemas.microsoft.com/office/drawing/2014/main" id="{A5CA763C-60FF-486B-BA0E-8414A0004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6" name="Rectangle 154">
                <a:extLst>
                  <a:ext uri="{FF2B5EF4-FFF2-40B4-BE49-F238E27FC236}">
                    <a16:creationId xmlns:a16="http://schemas.microsoft.com/office/drawing/2014/main" id="{BF504E92-3641-480A-9001-591107BB6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7" name="Oval 155">
                <a:extLst>
                  <a:ext uri="{FF2B5EF4-FFF2-40B4-BE49-F238E27FC236}">
                    <a16:creationId xmlns:a16="http://schemas.microsoft.com/office/drawing/2014/main" id="{379B22CD-F466-48B0-85FE-6DF088D5D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8" name="Oval 156">
                <a:extLst>
                  <a:ext uri="{FF2B5EF4-FFF2-40B4-BE49-F238E27FC236}">
                    <a16:creationId xmlns:a16="http://schemas.microsoft.com/office/drawing/2014/main" id="{9791B72D-3AD6-4595-912A-E397E579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9" name="Line 157">
                <a:extLst>
                  <a:ext uri="{FF2B5EF4-FFF2-40B4-BE49-F238E27FC236}">
                    <a16:creationId xmlns:a16="http://schemas.microsoft.com/office/drawing/2014/main" id="{9A08A416-E697-4ECD-A6C2-62E8BB699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3997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0" name="Freeform 158">
                <a:extLst>
                  <a:ext uri="{FF2B5EF4-FFF2-40B4-BE49-F238E27FC236}">
                    <a16:creationId xmlns:a16="http://schemas.microsoft.com/office/drawing/2014/main" id="{10A143AF-31BB-4D34-8AFF-F18665AD5E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1" y="3997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1" name="Rectangle 159">
                <a:extLst>
                  <a:ext uri="{FF2B5EF4-FFF2-40B4-BE49-F238E27FC236}">
                    <a16:creationId xmlns:a16="http://schemas.microsoft.com/office/drawing/2014/main" id="{1CF07AC2-CD02-4246-BC6F-FE7CFD6B1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22" name="Rectangle 160">
                <a:extLst>
                  <a:ext uri="{FF2B5EF4-FFF2-40B4-BE49-F238E27FC236}">
                    <a16:creationId xmlns:a16="http://schemas.microsoft.com/office/drawing/2014/main" id="{B047109E-DA51-4F79-83DD-230906D42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3" name="Rectangle 161">
                <a:extLst>
                  <a:ext uri="{FF2B5EF4-FFF2-40B4-BE49-F238E27FC236}">
                    <a16:creationId xmlns:a16="http://schemas.microsoft.com/office/drawing/2014/main" id="{ADE68EC8-A31B-4487-8A60-671584969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6" name="Oval 162">
                <a:extLst>
                  <a:ext uri="{FF2B5EF4-FFF2-40B4-BE49-F238E27FC236}">
                    <a16:creationId xmlns:a16="http://schemas.microsoft.com/office/drawing/2014/main" id="{980F97BE-9063-4842-B2E5-0524E3581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7" name="Oval 163">
                <a:extLst>
                  <a:ext uri="{FF2B5EF4-FFF2-40B4-BE49-F238E27FC236}">
                    <a16:creationId xmlns:a16="http://schemas.microsoft.com/office/drawing/2014/main" id="{67332BEA-6CB4-4220-9393-CFEED8427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1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8" name="Line 164">
                <a:extLst>
                  <a:ext uri="{FF2B5EF4-FFF2-40B4-BE49-F238E27FC236}">
                    <a16:creationId xmlns:a16="http://schemas.microsoft.com/office/drawing/2014/main" id="{50A4D9EA-EE95-4FC1-A635-C14326B1BA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2" y="3997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9" name="Freeform 165">
                <a:extLst>
                  <a:ext uri="{FF2B5EF4-FFF2-40B4-BE49-F238E27FC236}">
                    <a16:creationId xmlns:a16="http://schemas.microsoft.com/office/drawing/2014/main" id="{7454A379-8896-455F-BD4C-1BA26ABB1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" y="3997"/>
                <a:ext cx="45" cy="40"/>
              </a:xfrm>
              <a:custGeom>
                <a:avLst/>
                <a:gdLst>
                  <a:gd name="T0" fmla="*/ 13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3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0" name="Rectangle 166">
                <a:extLst>
                  <a:ext uri="{FF2B5EF4-FFF2-40B4-BE49-F238E27FC236}">
                    <a16:creationId xmlns:a16="http://schemas.microsoft.com/office/drawing/2014/main" id="{7BCC1FED-CFE3-444F-B2D2-1FE61D8D5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1" name="Rectangle 167">
                <a:extLst>
                  <a:ext uri="{FF2B5EF4-FFF2-40B4-BE49-F238E27FC236}">
                    <a16:creationId xmlns:a16="http://schemas.microsoft.com/office/drawing/2014/main" id="{F903EF79-5A95-4800-B10A-28C98B47AA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2" name="Rectangle 168">
                <a:extLst>
                  <a:ext uri="{FF2B5EF4-FFF2-40B4-BE49-F238E27FC236}">
                    <a16:creationId xmlns:a16="http://schemas.microsoft.com/office/drawing/2014/main" id="{07A05B17-757A-4BA8-8896-256F37B92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7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3" name="Oval 169">
                <a:extLst>
                  <a:ext uri="{FF2B5EF4-FFF2-40B4-BE49-F238E27FC236}">
                    <a16:creationId xmlns:a16="http://schemas.microsoft.com/office/drawing/2014/main" id="{545D426D-EFE6-4F40-A209-275DA0009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4" name="Oval 170">
                <a:extLst>
                  <a:ext uri="{FF2B5EF4-FFF2-40B4-BE49-F238E27FC236}">
                    <a16:creationId xmlns:a16="http://schemas.microsoft.com/office/drawing/2014/main" id="{72BE53B1-C596-4560-BFA0-BEF630A33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5" name="Line 171">
                <a:extLst>
                  <a:ext uri="{FF2B5EF4-FFF2-40B4-BE49-F238E27FC236}">
                    <a16:creationId xmlns:a16="http://schemas.microsoft.com/office/drawing/2014/main" id="{85466530-AEA6-4E18-A5BB-41CD12D24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3997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6" name="Freeform 172">
                <a:extLst>
                  <a:ext uri="{FF2B5EF4-FFF2-40B4-BE49-F238E27FC236}">
                    <a16:creationId xmlns:a16="http://schemas.microsoft.com/office/drawing/2014/main" id="{BEE7DACE-DBF3-46B9-9934-4C917DFCD8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3997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7" name="Rectangle 173">
                <a:extLst>
                  <a:ext uri="{FF2B5EF4-FFF2-40B4-BE49-F238E27FC236}">
                    <a16:creationId xmlns:a16="http://schemas.microsoft.com/office/drawing/2014/main" id="{2441F4C9-5EC8-4D4C-AB59-0458362E3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7" y="4043"/>
                <a:ext cx="24" cy="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38" name="Rectangle 174">
                <a:extLst>
                  <a:ext uri="{FF2B5EF4-FFF2-40B4-BE49-F238E27FC236}">
                    <a16:creationId xmlns:a16="http://schemas.microsoft.com/office/drawing/2014/main" id="{0837B382-FABC-499B-851A-9041E17EE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925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9" name="Rectangle 175">
                <a:extLst>
                  <a:ext uri="{FF2B5EF4-FFF2-40B4-BE49-F238E27FC236}">
                    <a16:creationId xmlns:a16="http://schemas.microsoft.com/office/drawing/2014/main" id="{3EC03D3A-D185-4E71-89B9-A78FFF024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3925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0" name="Oval 176">
                <a:extLst>
                  <a:ext uri="{FF2B5EF4-FFF2-40B4-BE49-F238E27FC236}">
                    <a16:creationId xmlns:a16="http://schemas.microsoft.com/office/drawing/2014/main" id="{B6F8E6AB-B43A-40D4-9A16-2DEE9B13A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3953"/>
                <a:ext cx="45" cy="45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1" name="Oval 177">
                <a:extLst>
                  <a:ext uri="{FF2B5EF4-FFF2-40B4-BE49-F238E27FC236}">
                    <a16:creationId xmlns:a16="http://schemas.microsoft.com/office/drawing/2014/main" id="{D4303D7F-E5BB-4447-9EFB-DECCDD8A2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3953"/>
                <a:ext cx="45" cy="45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2" name="Line 178">
                <a:extLst>
                  <a:ext uri="{FF2B5EF4-FFF2-40B4-BE49-F238E27FC236}">
                    <a16:creationId xmlns:a16="http://schemas.microsoft.com/office/drawing/2014/main" id="{5BD0E689-1136-4348-B336-A535DD67A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1" y="3997"/>
                <a:ext cx="14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3" name="Freeform 179">
                <a:extLst>
                  <a:ext uri="{FF2B5EF4-FFF2-40B4-BE49-F238E27FC236}">
                    <a16:creationId xmlns:a16="http://schemas.microsoft.com/office/drawing/2014/main" id="{C8C662AB-F023-491C-A630-F54163BE8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" y="3997"/>
                <a:ext cx="45" cy="40"/>
              </a:xfrm>
              <a:custGeom>
                <a:avLst/>
                <a:gdLst>
                  <a:gd name="T0" fmla="*/ 13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3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4" name="Line 180">
                <a:extLst>
                  <a:ext uri="{FF2B5EF4-FFF2-40B4-BE49-F238E27FC236}">
                    <a16:creationId xmlns:a16="http://schemas.microsoft.com/office/drawing/2014/main" id="{AB0297FF-D082-4A07-8412-7A0F562BF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1" y="4089"/>
                <a:ext cx="1028" cy="0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5" name="Rectangle 181">
                <a:extLst>
                  <a:ext uri="{FF2B5EF4-FFF2-40B4-BE49-F238E27FC236}">
                    <a16:creationId xmlns:a16="http://schemas.microsoft.com/office/drawing/2014/main" id="{989EDAE3-6366-473D-8704-523FA65E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4228"/>
                <a:ext cx="24" cy="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46" name="Rectangle 182">
                <a:extLst>
                  <a:ext uri="{FF2B5EF4-FFF2-40B4-BE49-F238E27FC236}">
                    <a16:creationId xmlns:a16="http://schemas.microsoft.com/office/drawing/2014/main" id="{A923FFD6-2D7E-46D5-B842-61C006BA8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410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7" name="Rectangle 183">
                <a:extLst>
                  <a:ext uri="{FF2B5EF4-FFF2-40B4-BE49-F238E27FC236}">
                    <a16:creationId xmlns:a16="http://schemas.microsoft.com/office/drawing/2014/main" id="{7CA4CE4C-3528-4670-A2A8-9D618D39F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410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8" name="Oval 184">
                <a:extLst>
                  <a:ext uri="{FF2B5EF4-FFF2-40B4-BE49-F238E27FC236}">
                    <a16:creationId xmlns:a16="http://schemas.microsoft.com/office/drawing/2014/main" id="{61724105-45E4-4778-A454-EE9C11DCA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4137"/>
                <a:ext cx="44" cy="4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9" name="Oval 185">
                <a:extLst>
                  <a:ext uri="{FF2B5EF4-FFF2-40B4-BE49-F238E27FC236}">
                    <a16:creationId xmlns:a16="http://schemas.microsoft.com/office/drawing/2014/main" id="{DC2B2C93-F79D-48EA-B914-9A04E8283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7" y="4137"/>
                <a:ext cx="44" cy="44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0" name="Line 186">
                <a:extLst>
                  <a:ext uri="{FF2B5EF4-FFF2-40B4-BE49-F238E27FC236}">
                    <a16:creationId xmlns:a16="http://schemas.microsoft.com/office/drawing/2014/main" id="{2FF8F021-06C7-41DD-8145-7B0A06219E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08" y="4180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1" name="Freeform 187">
                <a:extLst>
                  <a:ext uri="{FF2B5EF4-FFF2-40B4-BE49-F238E27FC236}">
                    <a16:creationId xmlns:a16="http://schemas.microsoft.com/office/drawing/2014/main" id="{6CC57984-CB79-47CC-95E5-2779602CB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6" y="4180"/>
                <a:ext cx="45" cy="40"/>
              </a:xfrm>
              <a:custGeom>
                <a:avLst/>
                <a:gdLst>
                  <a:gd name="T0" fmla="*/ 14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4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4" name="Rectangle 188">
                <a:extLst>
                  <a:ext uri="{FF2B5EF4-FFF2-40B4-BE49-F238E27FC236}">
                    <a16:creationId xmlns:a16="http://schemas.microsoft.com/office/drawing/2014/main" id="{5FC31A22-D9B0-4831-BADF-D5B7A4EC7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9" y="4228"/>
                <a:ext cx="24" cy="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45" name="Rectangle 189">
                <a:extLst>
                  <a:ext uri="{FF2B5EF4-FFF2-40B4-BE49-F238E27FC236}">
                    <a16:creationId xmlns:a16="http://schemas.microsoft.com/office/drawing/2014/main" id="{45513EFD-787B-4601-A3E0-D5B2CB924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410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6" name="Rectangle 190">
                <a:extLst>
                  <a:ext uri="{FF2B5EF4-FFF2-40B4-BE49-F238E27FC236}">
                    <a16:creationId xmlns:a16="http://schemas.microsoft.com/office/drawing/2014/main" id="{1F79C58D-5A65-4D1D-A7BF-7E7F3789D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8" y="410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7" name="Oval 191">
                <a:extLst>
                  <a:ext uri="{FF2B5EF4-FFF2-40B4-BE49-F238E27FC236}">
                    <a16:creationId xmlns:a16="http://schemas.microsoft.com/office/drawing/2014/main" id="{6BC7861B-745A-4EE9-8D81-9B7CB239A8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4137"/>
                <a:ext cx="45" cy="4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8" name="Oval 192">
                <a:extLst>
                  <a:ext uri="{FF2B5EF4-FFF2-40B4-BE49-F238E27FC236}">
                    <a16:creationId xmlns:a16="http://schemas.microsoft.com/office/drawing/2014/main" id="{F57FE3B9-7761-4B49-ADAA-9CC17A1E0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4137"/>
                <a:ext cx="45" cy="44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9" name="Line 193">
                <a:extLst>
                  <a:ext uri="{FF2B5EF4-FFF2-40B4-BE49-F238E27FC236}">
                    <a16:creationId xmlns:a16="http://schemas.microsoft.com/office/drawing/2014/main" id="{48F3AF7E-0292-4067-BC0F-07F34E4AA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4180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0" name="Freeform 194">
                <a:extLst>
                  <a:ext uri="{FF2B5EF4-FFF2-40B4-BE49-F238E27FC236}">
                    <a16:creationId xmlns:a16="http://schemas.microsoft.com/office/drawing/2014/main" id="{C19AE1BB-6392-425D-9CD0-8F2E0D3B2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" y="4180"/>
                <a:ext cx="46" cy="40"/>
              </a:xfrm>
              <a:custGeom>
                <a:avLst/>
                <a:gdLst>
                  <a:gd name="T0" fmla="*/ 14 w 46"/>
                  <a:gd name="T1" fmla="*/ 0 h 40"/>
                  <a:gd name="T2" fmla="*/ 0 w 46"/>
                  <a:gd name="T3" fmla="*/ 40 h 40"/>
                  <a:gd name="T4" fmla="*/ 46 w 46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40">
                    <a:moveTo>
                      <a:pt x="14" y="0"/>
                    </a:moveTo>
                    <a:lnTo>
                      <a:pt x="0" y="40"/>
                    </a:lnTo>
                    <a:lnTo>
                      <a:pt x="46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1" name="Rectangle 195">
                <a:extLst>
                  <a:ext uri="{FF2B5EF4-FFF2-40B4-BE49-F238E27FC236}">
                    <a16:creationId xmlns:a16="http://schemas.microsoft.com/office/drawing/2014/main" id="{CF1252F0-3895-413D-ACE4-A3490FA9F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4228"/>
                <a:ext cx="24" cy="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2" name="Rectangle 196">
                <a:extLst>
                  <a:ext uri="{FF2B5EF4-FFF2-40B4-BE49-F238E27FC236}">
                    <a16:creationId xmlns:a16="http://schemas.microsoft.com/office/drawing/2014/main" id="{11FB05C0-C077-4999-B293-9C5089F3D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410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3" name="Rectangle 197">
                <a:extLst>
                  <a:ext uri="{FF2B5EF4-FFF2-40B4-BE49-F238E27FC236}">
                    <a16:creationId xmlns:a16="http://schemas.microsoft.com/office/drawing/2014/main" id="{61487E24-E897-4B46-8299-F3048FF63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8" y="410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4" name="Oval 198">
                <a:extLst>
                  <a:ext uri="{FF2B5EF4-FFF2-40B4-BE49-F238E27FC236}">
                    <a16:creationId xmlns:a16="http://schemas.microsoft.com/office/drawing/2014/main" id="{6CD85009-4062-420E-A827-73B417E3D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4137"/>
                <a:ext cx="45" cy="44"/>
              </a:xfrm>
              <a:prstGeom prst="ellipse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5" name="Oval 199">
                <a:extLst>
                  <a:ext uri="{FF2B5EF4-FFF2-40B4-BE49-F238E27FC236}">
                    <a16:creationId xmlns:a16="http://schemas.microsoft.com/office/drawing/2014/main" id="{2E7C2966-BBFF-4482-97E3-AC4D367BC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4137"/>
                <a:ext cx="45" cy="44"/>
              </a:xfrm>
              <a:prstGeom prst="ellips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6" name="Line 200">
                <a:extLst>
                  <a:ext uri="{FF2B5EF4-FFF2-40B4-BE49-F238E27FC236}">
                    <a16:creationId xmlns:a16="http://schemas.microsoft.com/office/drawing/2014/main" id="{DED9A2D3-E1CE-45B4-B8B2-2DDBB025F8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03" y="4180"/>
                <a:ext cx="13" cy="39"/>
              </a:xfrm>
              <a:prstGeom prst="line">
                <a:avLst/>
              </a:pr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7" name="Freeform 201">
                <a:extLst>
                  <a:ext uri="{FF2B5EF4-FFF2-40B4-BE49-F238E27FC236}">
                    <a16:creationId xmlns:a16="http://schemas.microsoft.com/office/drawing/2014/main" id="{BF0C0A28-0CF7-4A10-9A44-BCE4CE357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" y="4180"/>
                <a:ext cx="45" cy="40"/>
              </a:xfrm>
              <a:custGeom>
                <a:avLst/>
                <a:gdLst>
                  <a:gd name="T0" fmla="*/ 13 w 45"/>
                  <a:gd name="T1" fmla="*/ 0 h 40"/>
                  <a:gd name="T2" fmla="*/ 0 w 45"/>
                  <a:gd name="T3" fmla="*/ 40 h 40"/>
                  <a:gd name="T4" fmla="*/ 45 w 45"/>
                  <a:gd name="T5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40">
                    <a:moveTo>
                      <a:pt x="13" y="0"/>
                    </a:moveTo>
                    <a:lnTo>
                      <a:pt x="0" y="40"/>
                    </a:lnTo>
                    <a:lnTo>
                      <a:pt x="45" y="40"/>
                    </a:lnTo>
                  </a:path>
                </a:pathLst>
              </a:custGeom>
              <a:noFill/>
              <a:ln w="317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8" name="Rectangle 202">
                <a:extLst>
                  <a:ext uri="{FF2B5EF4-FFF2-40B4-BE49-F238E27FC236}">
                    <a16:creationId xmlns:a16="http://schemas.microsoft.com/office/drawing/2014/main" id="{D522685F-E643-421F-94AF-EED9D44AB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4228"/>
                <a:ext cx="24" cy="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宋体" panose="02010600030101010101" pitchFamily="2" charset="-122"/>
                    <a:ea typeface="宋体" panose="02010600030101010101" pitchFamily="2" charset="-122"/>
                  </a:rPr>
                  <a:t>学生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59" name="Rectangle 203">
                <a:extLst>
                  <a:ext uri="{FF2B5EF4-FFF2-40B4-BE49-F238E27FC236}">
                    <a16:creationId xmlns:a16="http://schemas.microsoft.com/office/drawing/2014/main" id="{6373FEC4-AFEC-425C-84A9-BDF2CF301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4108"/>
                <a:ext cx="112" cy="11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0" name="Rectangle 204">
                <a:extLst>
                  <a:ext uri="{FF2B5EF4-FFF2-40B4-BE49-F238E27FC236}">
                    <a16:creationId xmlns:a16="http://schemas.microsoft.com/office/drawing/2014/main" id="{6236479B-8737-4216-95CA-074EFF730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8" y="4108"/>
                <a:ext cx="112" cy="112"/>
              </a:xfrm>
              <a:prstGeom prst="rect">
                <a:avLst/>
              </a:prstGeom>
              <a:noFill/>
              <a:ln w="3175" cap="rnd">
                <a:solidFill>
                  <a:srgbClr val="7F7F7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" name="Oval 206">
              <a:extLst>
                <a:ext uri="{FF2B5EF4-FFF2-40B4-BE49-F238E27FC236}">
                  <a16:creationId xmlns:a16="http://schemas.microsoft.com/office/drawing/2014/main" id="{85132D6A-7D2F-489E-9888-614E54684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4137"/>
              <a:ext cx="45" cy="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Oval 207">
              <a:extLst>
                <a:ext uri="{FF2B5EF4-FFF2-40B4-BE49-F238E27FC236}">
                  <a16:creationId xmlns:a16="http://schemas.microsoft.com/office/drawing/2014/main" id="{784C1F55-DB67-42BC-8B89-886E3794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4137"/>
              <a:ext cx="45" cy="44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208">
              <a:extLst>
                <a:ext uri="{FF2B5EF4-FFF2-40B4-BE49-F238E27FC236}">
                  <a16:creationId xmlns:a16="http://schemas.microsoft.com/office/drawing/2014/main" id="{7D00C87D-CB06-4891-8FFD-E20A75A43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4180"/>
              <a:ext cx="14" cy="3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09">
              <a:extLst>
                <a:ext uri="{FF2B5EF4-FFF2-40B4-BE49-F238E27FC236}">
                  <a16:creationId xmlns:a16="http://schemas.microsoft.com/office/drawing/2014/main" id="{568B4C00-929A-4CCF-BA8F-CF317C574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" y="4180"/>
              <a:ext cx="45" cy="40"/>
            </a:xfrm>
            <a:custGeom>
              <a:avLst/>
              <a:gdLst>
                <a:gd name="T0" fmla="*/ 14 w 45"/>
                <a:gd name="T1" fmla="*/ 0 h 40"/>
                <a:gd name="T2" fmla="*/ 0 w 45"/>
                <a:gd name="T3" fmla="*/ 40 h 40"/>
                <a:gd name="T4" fmla="*/ 45 w 45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0">
                  <a:moveTo>
                    <a:pt x="14" y="0"/>
                  </a:moveTo>
                  <a:lnTo>
                    <a:pt x="0" y="40"/>
                  </a:lnTo>
                  <a:lnTo>
                    <a:pt x="45" y="4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210">
              <a:extLst>
                <a:ext uri="{FF2B5EF4-FFF2-40B4-BE49-F238E27FC236}">
                  <a16:creationId xmlns:a16="http://schemas.microsoft.com/office/drawing/2014/main" id="{2C01CAAC-9B74-4D87-89FD-F67C0CA00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4228"/>
              <a:ext cx="24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学生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1">
              <a:extLst>
                <a:ext uri="{FF2B5EF4-FFF2-40B4-BE49-F238E27FC236}">
                  <a16:creationId xmlns:a16="http://schemas.microsoft.com/office/drawing/2014/main" id="{A8668E9E-18AB-4C33-BC6A-9E36E9C6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4108"/>
              <a:ext cx="112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12">
              <a:extLst>
                <a:ext uri="{FF2B5EF4-FFF2-40B4-BE49-F238E27FC236}">
                  <a16:creationId xmlns:a16="http://schemas.microsoft.com/office/drawing/2014/main" id="{01FAEA42-8A11-4B2A-927D-4DDF24BAD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" y="4108"/>
              <a:ext cx="112" cy="112"/>
            </a:xfrm>
            <a:prstGeom prst="rect">
              <a:avLst/>
            </a:prstGeom>
            <a:noFill/>
            <a:ln w="317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Oval 213">
              <a:extLst>
                <a:ext uri="{FF2B5EF4-FFF2-40B4-BE49-F238E27FC236}">
                  <a16:creationId xmlns:a16="http://schemas.microsoft.com/office/drawing/2014/main" id="{E616D21B-5158-4D79-8773-D08302789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4137"/>
              <a:ext cx="45" cy="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Oval 214">
              <a:extLst>
                <a:ext uri="{FF2B5EF4-FFF2-40B4-BE49-F238E27FC236}">
                  <a16:creationId xmlns:a16="http://schemas.microsoft.com/office/drawing/2014/main" id="{A11F000C-F9D6-4811-A0FA-C9848F0F7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4137"/>
              <a:ext cx="45" cy="44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Line 215">
              <a:extLst>
                <a:ext uri="{FF2B5EF4-FFF2-40B4-BE49-F238E27FC236}">
                  <a16:creationId xmlns:a16="http://schemas.microsoft.com/office/drawing/2014/main" id="{E13AFCF1-CD3F-4631-A6E4-DACFE03D6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4180"/>
              <a:ext cx="14" cy="3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16">
              <a:extLst>
                <a:ext uri="{FF2B5EF4-FFF2-40B4-BE49-F238E27FC236}">
                  <a16:creationId xmlns:a16="http://schemas.microsoft.com/office/drawing/2014/main" id="{E2E42E8A-8BCD-4ABC-8E30-6317CB091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1" y="4180"/>
              <a:ext cx="45" cy="40"/>
            </a:xfrm>
            <a:custGeom>
              <a:avLst/>
              <a:gdLst>
                <a:gd name="T0" fmla="*/ 13 w 45"/>
                <a:gd name="T1" fmla="*/ 0 h 40"/>
                <a:gd name="T2" fmla="*/ 0 w 45"/>
                <a:gd name="T3" fmla="*/ 40 h 40"/>
                <a:gd name="T4" fmla="*/ 45 w 45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0">
                  <a:moveTo>
                    <a:pt x="13" y="0"/>
                  </a:moveTo>
                  <a:lnTo>
                    <a:pt x="0" y="40"/>
                  </a:lnTo>
                  <a:lnTo>
                    <a:pt x="45" y="4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17">
              <a:extLst>
                <a:ext uri="{FF2B5EF4-FFF2-40B4-BE49-F238E27FC236}">
                  <a16:creationId xmlns:a16="http://schemas.microsoft.com/office/drawing/2014/main" id="{AAC8CC7E-589A-4A67-A873-A3D473690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8" y="4228"/>
              <a:ext cx="24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学生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18">
              <a:extLst>
                <a:ext uri="{FF2B5EF4-FFF2-40B4-BE49-F238E27FC236}">
                  <a16:creationId xmlns:a16="http://schemas.microsoft.com/office/drawing/2014/main" id="{8CCFDB76-74FC-4658-94F9-0310C54CB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4108"/>
              <a:ext cx="112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9">
              <a:extLst>
                <a:ext uri="{FF2B5EF4-FFF2-40B4-BE49-F238E27FC236}">
                  <a16:creationId xmlns:a16="http://schemas.microsoft.com/office/drawing/2014/main" id="{400DECD5-9E0F-4B15-9428-806F78774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4108"/>
              <a:ext cx="112" cy="112"/>
            </a:xfrm>
            <a:prstGeom prst="rect">
              <a:avLst/>
            </a:prstGeom>
            <a:noFill/>
            <a:ln w="317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0">
              <a:extLst>
                <a:ext uri="{FF2B5EF4-FFF2-40B4-BE49-F238E27FC236}">
                  <a16:creationId xmlns:a16="http://schemas.microsoft.com/office/drawing/2014/main" id="{F6CC2297-6E10-4677-A34A-F106DEF32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4137"/>
              <a:ext cx="45" cy="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Oval 221">
              <a:extLst>
                <a:ext uri="{FF2B5EF4-FFF2-40B4-BE49-F238E27FC236}">
                  <a16:creationId xmlns:a16="http://schemas.microsoft.com/office/drawing/2014/main" id="{0E8CED43-9713-4DA9-AE72-0A78D0328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0" y="4137"/>
              <a:ext cx="45" cy="44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222">
              <a:extLst>
                <a:ext uri="{FF2B5EF4-FFF2-40B4-BE49-F238E27FC236}">
                  <a16:creationId xmlns:a16="http://schemas.microsoft.com/office/drawing/2014/main" id="{44DBF5B3-5D6F-4142-8661-B3D5C99CA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4180"/>
              <a:ext cx="13" cy="3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23">
              <a:extLst>
                <a:ext uri="{FF2B5EF4-FFF2-40B4-BE49-F238E27FC236}">
                  <a16:creationId xmlns:a16="http://schemas.microsoft.com/office/drawing/2014/main" id="{E58D52D3-B66D-4FE8-A1E0-0CBB60050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0" y="4180"/>
              <a:ext cx="45" cy="40"/>
            </a:xfrm>
            <a:custGeom>
              <a:avLst/>
              <a:gdLst>
                <a:gd name="T0" fmla="*/ 14 w 45"/>
                <a:gd name="T1" fmla="*/ 0 h 40"/>
                <a:gd name="T2" fmla="*/ 0 w 45"/>
                <a:gd name="T3" fmla="*/ 40 h 40"/>
                <a:gd name="T4" fmla="*/ 45 w 45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0">
                  <a:moveTo>
                    <a:pt x="14" y="0"/>
                  </a:moveTo>
                  <a:lnTo>
                    <a:pt x="0" y="40"/>
                  </a:lnTo>
                  <a:lnTo>
                    <a:pt x="45" y="4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224">
              <a:extLst>
                <a:ext uri="{FF2B5EF4-FFF2-40B4-BE49-F238E27FC236}">
                  <a16:creationId xmlns:a16="http://schemas.microsoft.com/office/drawing/2014/main" id="{EC4C02DF-DC36-4565-A8EF-E9E33E2B4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4228"/>
              <a:ext cx="24" cy="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学生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25">
              <a:extLst>
                <a:ext uri="{FF2B5EF4-FFF2-40B4-BE49-F238E27FC236}">
                  <a16:creationId xmlns:a16="http://schemas.microsoft.com/office/drawing/2014/main" id="{2B0CC12C-424F-49D3-809B-3333F674C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4108"/>
              <a:ext cx="112" cy="1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226">
              <a:extLst>
                <a:ext uri="{FF2B5EF4-FFF2-40B4-BE49-F238E27FC236}">
                  <a16:creationId xmlns:a16="http://schemas.microsoft.com/office/drawing/2014/main" id="{7CAE4B1E-A004-4886-9743-9ED9624AC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" y="4108"/>
              <a:ext cx="112" cy="112"/>
            </a:xfrm>
            <a:prstGeom prst="rect">
              <a:avLst/>
            </a:prstGeom>
            <a:noFill/>
            <a:ln w="3175" cap="rnd">
              <a:solidFill>
                <a:srgbClr val="7F7F7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Oval 227">
              <a:extLst>
                <a:ext uri="{FF2B5EF4-FFF2-40B4-BE49-F238E27FC236}">
                  <a16:creationId xmlns:a16="http://schemas.microsoft.com/office/drawing/2014/main" id="{B652083F-192F-49F3-BD01-F91D8CA7E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4137"/>
              <a:ext cx="45" cy="4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Oval 228">
              <a:extLst>
                <a:ext uri="{FF2B5EF4-FFF2-40B4-BE49-F238E27FC236}">
                  <a16:creationId xmlns:a16="http://schemas.microsoft.com/office/drawing/2014/main" id="{B0AC3B45-A493-46F4-9B73-937D1FE01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4137"/>
              <a:ext cx="45" cy="44"/>
            </a:xfrm>
            <a:prstGeom prst="ellips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229">
              <a:extLst>
                <a:ext uri="{FF2B5EF4-FFF2-40B4-BE49-F238E27FC236}">
                  <a16:creationId xmlns:a16="http://schemas.microsoft.com/office/drawing/2014/main" id="{ADF28533-8EAE-4B47-B1FE-63EAA662D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1" y="4180"/>
              <a:ext cx="14" cy="3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230">
              <a:extLst>
                <a:ext uri="{FF2B5EF4-FFF2-40B4-BE49-F238E27FC236}">
                  <a16:creationId xmlns:a16="http://schemas.microsoft.com/office/drawing/2014/main" id="{5A3E3A43-79D4-4764-B10E-78A62E27D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" y="4180"/>
              <a:ext cx="45" cy="40"/>
            </a:xfrm>
            <a:custGeom>
              <a:avLst/>
              <a:gdLst>
                <a:gd name="T0" fmla="*/ 13 w 45"/>
                <a:gd name="T1" fmla="*/ 0 h 40"/>
                <a:gd name="T2" fmla="*/ 0 w 45"/>
                <a:gd name="T3" fmla="*/ 40 h 40"/>
                <a:gd name="T4" fmla="*/ 45 w 45"/>
                <a:gd name="T5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40">
                  <a:moveTo>
                    <a:pt x="13" y="0"/>
                  </a:moveTo>
                  <a:lnTo>
                    <a:pt x="0" y="40"/>
                  </a:lnTo>
                  <a:lnTo>
                    <a:pt x="45" y="40"/>
                  </a:ln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Rectangle 231">
              <a:extLst>
                <a:ext uri="{FF2B5EF4-FFF2-40B4-BE49-F238E27FC236}">
                  <a16:creationId xmlns:a16="http://schemas.microsoft.com/office/drawing/2014/main" id="{BB128AB9-E3B7-4457-93C1-09EF9D26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3416"/>
              <a:ext cx="1334" cy="6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232">
              <a:extLst>
                <a:ext uri="{FF2B5EF4-FFF2-40B4-BE49-F238E27FC236}">
                  <a16:creationId xmlns:a16="http://schemas.microsoft.com/office/drawing/2014/main" id="{68948961-45CF-4CD2-B601-817B04AA3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3429"/>
              <a:ext cx="4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首页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233">
              <a:extLst>
                <a:ext uri="{FF2B5EF4-FFF2-40B4-BE49-F238E27FC236}">
                  <a16:creationId xmlns:a16="http://schemas.microsoft.com/office/drawing/2014/main" id="{48EA6B42-8842-4F8D-B6AE-0A227E076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3429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234">
              <a:extLst>
                <a:ext uri="{FF2B5EF4-FFF2-40B4-BE49-F238E27FC236}">
                  <a16:creationId xmlns:a16="http://schemas.microsoft.com/office/drawing/2014/main" id="{E9283AE9-1FB1-495E-B74C-120A8699F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3429"/>
              <a:ext cx="4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高一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235">
              <a:extLst>
                <a:ext uri="{FF2B5EF4-FFF2-40B4-BE49-F238E27FC236}">
                  <a16:creationId xmlns:a16="http://schemas.microsoft.com/office/drawing/2014/main" id="{2C80E2D2-FE47-45D0-8598-7A13EA8F8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3429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236">
              <a:extLst>
                <a:ext uri="{FF2B5EF4-FFF2-40B4-BE49-F238E27FC236}">
                  <a16:creationId xmlns:a16="http://schemas.microsoft.com/office/drawing/2014/main" id="{2DC7E4DB-6B81-43C0-A657-DA929349F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429"/>
              <a:ext cx="3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237">
              <a:extLst>
                <a:ext uri="{FF2B5EF4-FFF2-40B4-BE49-F238E27FC236}">
                  <a16:creationId xmlns:a16="http://schemas.microsoft.com/office/drawing/2014/main" id="{330E52EE-6348-4134-9D5D-894C2B6A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5" y="3429"/>
              <a:ext cx="3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238">
              <a:extLst>
                <a:ext uri="{FF2B5EF4-FFF2-40B4-BE49-F238E27FC236}">
                  <a16:creationId xmlns:a16="http://schemas.microsoft.com/office/drawing/2014/main" id="{B3D8AD67-D973-4D1C-847E-62F063791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3429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班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239">
              <a:extLst>
                <a:ext uri="{FF2B5EF4-FFF2-40B4-BE49-F238E27FC236}">
                  <a16:creationId xmlns:a16="http://schemas.microsoft.com/office/drawing/2014/main" id="{16E57058-19A1-4076-AD44-16E5C3E30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618"/>
              <a:ext cx="1334" cy="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240">
              <a:extLst>
                <a:ext uri="{FF2B5EF4-FFF2-40B4-BE49-F238E27FC236}">
                  <a16:creationId xmlns:a16="http://schemas.microsoft.com/office/drawing/2014/main" id="{BBCA842A-333C-4E4D-8D01-8EE532B7E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618"/>
              <a:ext cx="1334" cy="6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241">
              <a:extLst>
                <a:ext uri="{FF2B5EF4-FFF2-40B4-BE49-F238E27FC236}">
                  <a16:creationId xmlns:a16="http://schemas.microsoft.com/office/drawing/2014/main" id="{83EA06C6-637B-487E-9117-24ADEC012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630"/>
              <a:ext cx="79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发布状态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242">
              <a:extLst>
                <a:ext uri="{FF2B5EF4-FFF2-40B4-BE49-F238E27FC236}">
                  <a16:creationId xmlns:a16="http://schemas.microsoft.com/office/drawing/2014/main" id="{A66A5215-CDEE-4771-9281-6C8F37EE5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630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: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243">
              <a:extLst>
                <a:ext uri="{FF2B5EF4-FFF2-40B4-BE49-F238E27FC236}">
                  <a16:creationId xmlns:a16="http://schemas.microsoft.com/office/drawing/2014/main" id="{860D14E9-5A3B-4ED7-9061-F7FFD5A66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630"/>
              <a:ext cx="49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全部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244">
              <a:extLst>
                <a:ext uri="{FF2B5EF4-FFF2-40B4-BE49-F238E27FC236}">
                  <a16:creationId xmlns:a16="http://schemas.microsoft.com/office/drawing/2014/main" id="{54E896E5-9C40-43FE-9DF9-5DC0076C7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630"/>
              <a:ext cx="20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丨待发布丨已发布丨待批改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245">
              <a:extLst>
                <a:ext uri="{FF2B5EF4-FFF2-40B4-BE49-F238E27FC236}">
                  <a16:creationId xmlns:a16="http://schemas.microsoft.com/office/drawing/2014/main" id="{F131060E-2AF3-464D-AE5B-90B49EA5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685"/>
              <a:ext cx="1334" cy="6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246">
              <a:extLst>
                <a:ext uri="{FF2B5EF4-FFF2-40B4-BE49-F238E27FC236}">
                  <a16:creationId xmlns:a16="http://schemas.microsoft.com/office/drawing/2014/main" id="{D8224FD5-E057-4DA0-9E2E-163CBA073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685"/>
              <a:ext cx="1334" cy="6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247">
              <a:extLst>
                <a:ext uri="{FF2B5EF4-FFF2-40B4-BE49-F238E27FC236}">
                  <a16:creationId xmlns:a16="http://schemas.microsoft.com/office/drawing/2014/main" id="{FCFE52BE-E328-4183-8FF0-3927387BE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698"/>
              <a:ext cx="79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发布类型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248">
              <a:extLst>
                <a:ext uri="{FF2B5EF4-FFF2-40B4-BE49-F238E27FC236}">
                  <a16:creationId xmlns:a16="http://schemas.microsoft.com/office/drawing/2014/main" id="{AEAC94C1-B764-43AF-AFA3-64C129A1D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249">
              <a:extLst>
                <a:ext uri="{FF2B5EF4-FFF2-40B4-BE49-F238E27FC236}">
                  <a16:creationId xmlns:a16="http://schemas.microsoft.com/office/drawing/2014/main" id="{C8E4601F-F747-42C5-B066-6A84A42E7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1698"/>
              <a:ext cx="49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全部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250">
              <a:extLst>
                <a:ext uri="{FF2B5EF4-FFF2-40B4-BE49-F238E27FC236}">
                  <a16:creationId xmlns:a16="http://schemas.microsoft.com/office/drawing/2014/main" id="{726D6FC1-0146-42B3-9169-91B44E7D2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251">
              <a:extLst>
                <a:ext uri="{FF2B5EF4-FFF2-40B4-BE49-F238E27FC236}">
                  <a16:creationId xmlns:a16="http://schemas.microsoft.com/office/drawing/2014/main" id="{0CB16A55-B1F1-47C8-9ABC-CBF16E762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252">
              <a:extLst>
                <a:ext uri="{FF2B5EF4-FFF2-40B4-BE49-F238E27FC236}">
                  <a16:creationId xmlns:a16="http://schemas.microsoft.com/office/drawing/2014/main" id="{EA8E80C4-3A91-4F9F-9400-1E8E8A3BA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4" y="1698"/>
              <a:ext cx="4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考试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253">
              <a:extLst>
                <a:ext uri="{FF2B5EF4-FFF2-40B4-BE49-F238E27FC236}">
                  <a16:creationId xmlns:a16="http://schemas.microsoft.com/office/drawing/2014/main" id="{6D673EC2-37F5-4460-8CD8-7154E6E6A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7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254">
              <a:extLst>
                <a:ext uri="{FF2B5EF4-FFF2-40B4-BE49-F238E27FC236}">
                  <a16:creationId xmlns:a16="http://schemas.microsoft.com/office/drawing/2014/main" id="{22636579-7AAF-49C2-8395-A15C3FCA7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255">
              <a:extLst>
                <a:ext uri="{FF2B5EF4-FFF2-40B4-BE49-F238E27FC236}">
                  <a16:creationId xmlns:a16="http://schemas.microsoft.com/office/drawing/2014/main" id="{58EC3ACE-9EFF-44CF-918A-61FAEC349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1698"/>
              <a:ext cx="3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256">
              <a:extLst>
                <a:ext uri="{FF2B5EF4-FFF2-40B4-BE49-F238E27FC236}">
                  <a16:creationId xmlns:a16="http://schemas.microsoft.com/office/drawing/2014/main" id="{B6B071BB-058A-4C2D-9E83-A961F991B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1698"/>
              <a:ext cx="47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作业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257">
              <a:extLst>
                <a:ext uri="{FF2B5EF4-FFF2-40B4-BE49-F238E27FC236}">
                  <a16:creationId xmlns:a16="http://schemas.microsoft.com/office/drawing/2014/main" id="{6D2C1DCC-D119-4685-9FDF-D00C66DB6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1698"/>
              <a:ext cx="3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258">
              <a:extLst>
                <a:ext uri="{FF2B5EF4-FFF2-40B4-BE49-F238E27FC236}">
                  <a16:creationId xmlns:a16="http://schemas.microsoft.com/office/drawing/2014/main" id="{C1D955A2-56B3-4763-9A12-80786FC62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0" y="1698"/>
              <a:ext cx="3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259">
              <a:extLst>
                <a:ext uri="{FF2B5EF4-FFF2-40B4-BE49-F238E27FC236}">
                  <a16:creationId xmlns:a16="http://schemas.microsoft.com/office/drawing/2014/main" id="{DB6E3648-5254-48F6-A177-42A5FCBBC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698"/>
              <a:ext cx="32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260">
              <a:extLst>
                <a:ext uri="{FF2B5EF4-FFF2-40B4-BE49-F238E27FC236}">
                  <a16:creationId xmlns:a16="http://schemas.microsoft.com/office/drawing/2014/main" id="{0958AA9C-880C-4142-A90B-CD0253D93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1698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套题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261">
              <a:extLst>
                <a:ext uri="{FF2B5EF4-FFF2-40B4-BE49-F238E27FC236}">
                  <a16:creationId xmlns:a16="http://schemas.microsoft.com/office/drawing/2014/main" id="{A10678C9-5880-49EA-8635-42DBEFAE3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753"/>
              <a:ext cx="477" cy="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62">
              <a:extLst>
                <a:ext uri="{FF2B5EF4-FFF2-40B4-BE49-F238E27FC236}">
                  <a16:creationId xmlns:a16="http://schemas.microsoft.com/office/drawing/2014/main" id="{0CCF319E-F00B-4DB6-8B83-B1503B324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" y="1753"/>
              <a:ext cx="477" cy="60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263">
              <a:extLst>
                <a:ext uri="{FF2B5EF4-FFF2-40B4-BE49-F238E27FC236}">
                  <a16:creationId xmlns:a16="http://schemas.microsoft.com/office/drawing/2014/main" id="{629BF1E5-A910-4EAB-9A0F-C65DAD6B5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767"/>
              <a:ext cx="79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组卷时间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264">
              <a:extLst>
                <a:ext uri="{FF2B5EF4-FFF2-40B4-BE49-F238E27FC236}">
                  <a16:creationId xmlns:a16="http://schemas.microsoft.com/office/drawing/2014/main" id="{DC1ED258-5D41-4F83-9D68-1781D0572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767"/>
              <a:ext cx="32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265">
              <a:extLst>
                <a:ext uri="{FF2B5EF4-FFF2-40B4-BE49-F238E27FC236}">
                  <a16:creationId xmlns:a16="http://schemas.microsoft.com/office/drawing/2014/main" id="{697A229E-377C-4F26-BA42-E5AD3D5E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760"/>
              <a:ext cx="384" cy="4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66">
              <a:extLst>
                <a:ext uri="{FF2B5EF4-FFF2-40B4-BE49-F238E27FC236}">
                  <a16:creationId xmlns:a16="http://schemas.microsoft.com/office/drawing/2014/main" id="{0D948E10-56D9-4FB4-B9ED-8474E05AA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" y="1760"/>
              <a:ext cx="384" cy="4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67">
              <a:extLst>
                <a:ext uri="{FF2B5EF4-FFF2-40B4-BE49-F238E27FC236}">
                  <a16:creationId xmlns:a16="http://schemas.microsoft.com/office/drawing/2014/main" id="{92F619DE-0EE3-46F8-B6ED-24DEB69CB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767"/>
              <a:ext cx="160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Xxxx:xxxx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268">
              <a:extLst>
                <a:ext uri="{FF2B5EF4-FFF2-40B4-BE49-F238E27FC236}">
                  <a16:creationId xmlns:a16="http://schemas.microsoft.com/office/drawing/2014/main" id="{6F0CFDF4-4A34-48DB-B003-CFDEEC07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760"/>
              <a:ext cx="383" cy="49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69">
              <a:extLst>
                <a:ext uri="{FF2B5EF4-FFF2-40B4-BE49-F238E27FC236}">
                  <a16:creationId xmlns:a16="http://schemas.microsoft.com/office/drawing/2014/main" id="{F081E5D4-00E8-4A1E-999F-79641E5A7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6" y="1760"/>
              <a:ext cx="383" cy="49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270">
              <a:extLst>
                <a:ext uri="{FF2B5EF4-FFF2-40B4-BE49-F238E27FC236}">
                  <a16:creationId xmlns:a16="http://schemas.microsoft.com/office/drawing/2014/main" id="{3760BF53-D09A-40B7-A733-A2B2DBAAF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767"/>
              <a:ext cx="160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Yyyy:yyyy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Freeform 271">
              <a:extLst>
                <a:ext uri="{FF2B5EF4-FFF2-40B4-BE49-F238E27FC236}">
                  <a16:creationId xmlns:a16="http://schemas.microsoft.com/office/drawing/2014/main" id="{B9C6AAD5-0570-4207-8003-C901AD98B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1774"/>
              <a:ext cx="58" cy="29"/>
            </a:xfrm>
            <a:custGeom>
              <a:avLst/>
              <a:gdLst>
                <a:gd name="T0" fmla="*/ 0 w 58"/>
                <a:gd name="T1" fmla="*/ 16 h 29"/>
                <a:gd name="T2" fmla="*/ 5 w 58"/>
                <a:gd name="T3" fmla="*/ 9 h 29"/>
                <a:gd name="T4" fmla="*/ 13 w 58"/>
                <a:gd name="T5" fmla="*/ 1 h 29"/>
                <a:gd name="T6" fmla="*/ 25 w 58"/>
                <a:gd name="T7" fmla="*/ 8 h 29"/>
                <a:gd name="T8" fmla="*/ 36 w 58"/>
                <a:gd name="T9" fmla="*/ 24 h 29"/>
                <a:gd name="T10" fmla="*/ 49 w 58"/>
                <a:gd name="T11" fmla="*/ 27 h 29"/>
                <a:gd name="T12" fmla="*/ 58 w 58"/>
                <a:gd name="T13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9">
                  <a:moveTo>
                    <a:pt x="0" y="16"/>
                  </a:moveTo>
                  <a:cubicBezTo>
                    <a:pt x="2" y="15"/>
                    <a:pt x="3" y="11"/>
                    <a:pt x="5" y="9"/>
                  </a:cubicBezTo>
                  <a:cubicBezTo>
                    <a:pt x="7" y="4"/>
                    <a:pt x="10" y="1"/>
                    <a:pt x="13" y="1"/>
                  </a:cubicBezTo>
                  <a:cubicBezTo>
                    <a:pt x="17" y="0"/>
                    <a:pt x="22" y="4"/>
                    <a:pt x="25" y="8"/>
                  </a:cubicBezTo>
                  <a:cubicBezTo>
                    <a:pt x="29" y="13"/>
                    <a:pt x="31" y="20"/>
                    <a:pt x="36" y="24"/>
                  </a:cubicBezTo>
                  <a:cubicBezTo>
                    <a:pt x="40" y="27"/>
                    <a:pt x="45" y="29"/>
                    <a:pt x="49" y="27"/>
                  </a:cubicBezTo>
                  <a:cubicBezTo>
                    <a:pt x="54" y="25"/>
                    <a:pt x="56" y="18"/>
                    <a:pt x="58" y="16"/>
                  </a:cubicBezTo>
                </a:path>
              </a:pathLst>
            </a:cu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272">
              <a:extLst>
                <a:ext uri="{FF2B5EF4-FFF2-40B4-BE49-F238E27FC236}">
                  <a16:creationId xmlns:a16="http://schemas.microsoft.com/office/drawing/2014/main" id="{D84ED6F4-0AE1-4F20-B907-DD0E6941E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3422"/>
              <a:ext cx="315" cy="4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273">
              <a:extLst>
                <a:ext uri="{FF2B5EF4-FFF2-40B4-BE49-F238E27FC236}">
                  <a16:creationId xmlns:a16="http://schemas.microsoft.com/office/drawing/2014/main" id="{E63169DB-F94A-41B4-A7F7-EA6630EB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4" y="3422"/>
              <a:ext cx="315" cy="43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274">
              <a:extLst>
                <a:ext uri="{FF2B5EF4-FFF2-40B4-BE49-F238E27FC236}">
                  <a16:creationId xmlns:a16="http://schemas.microsoft.com/office/drawing/2014/main" id="{089C4532-3D52-4E23-BC38-B6A36CA8DE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1" y="3426"/>
              <a:ext cx="47" cy="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搜索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Freeform 275">
              <a:extLst>
                <a:ext uri="{FF2B5EF4-FFF2-40B4-BE49-F238E27FC236}">
                  <a16:creationId xmlns:a16="http://schemas.microsoft.com/office/drawing/2014/main" id="{17DBFA4B-43CF-442D-AABB-FEDBAB339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3010"/>
              <a:ext cx="135" cy="62"/>
            </a:xfrm>
            <a:custGeom>
              <a:avLst/>
              <a:gdLst>
                <a:gd name="T0" fmla="*/ 251 w 1088"/>
                <a:gd name="T1" fmla="*/ 502 h 502"/>
                <a:gd name="T2" fmla="*/ 838 w 1088"/>
                <a:gd name="T3" fmla="*/ 502 h 502"/>
                <a:gd name="T4" fmla="*/ 1088 w 1088"/>
                <a:gd name="T5" fmla="*/ 251 h 502"/>
                <a:gd name="T6" fmla="*/ 838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8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8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Freeform 276">
              <a:extLst>
                <a:ext uri="{FF2B5EF4-FFF2-40B4-BE49-F238E27FC236}">
                  <a16:creationId xmlns:a16="http://schemas.microsoft.com/office/drawing/2014/main" id="{A813AE84-5965-4AD6-A734-15D25A9CF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3" y="3010"/>
              <a:ext cx="135" cy="62"/>
            </a:xfrm>
            <a:custGeom>
              <a:avLst/>
              <a:gdLst>
                <a:gd name="T0" fmla="*/ 251 w 1088"/>
                <a:gd name="T1" fmla="*/ 502 h 502"/>
                <a:gd name="T2" fmla="*/ 838 w 1088"/>
                <a:gd name="T3" fmla="*/ 502 h 502"/>
                <a:gd name="T4" fmla="*/ 1088 w 1088"/>
                <a:gd name="T5" fmla="*/ 251 h 502"/>
                <a:gd name="T6" fmla="*/ 838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8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8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noFill/>
            <a:ln w="4763" cap="rnd">
              <a:solidFill>
                <a:srgbClr val="DFA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277">
              <a:extLst>
                <a:ext uri="{FF2B5EF4-FFF2-40B4-BE49-F238E27FC236}">
                  <a16:creationId xmlns:a16="http://schemas.microsoft.com/office/drawing/2014/main" id="{28E85B92-4FE2-41A6-A219-12AB68B1A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028"/>
              <a:ext cx="63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00" b="0" i="0" u="none" strike="noStrike" cap="none" normalizeH="0" baseline="0">
                  <a:ln>
                    <a:noFill/>
                  </a:ln>
                  <a:solidFill>
                    <a:srgbClr val="7C5B0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去组卷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Freeform 278">
              <a:extLst>
                <a:ext uri="{FF2B5EF4-FFF2-40B4-BE49-F238E27FC236}">
                  <a16:creationId xmlns:a16="http://schemas.microsoft.com/office/drawing/2014/main" id="{E3239A91-3712-4022-932A-1CF60F817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3010"/>
              <a:ext cx="135" cy="62"/>
            </a:xfrm>
            <a:custGeom>
              <a:avLst/>
              <a:gdLst>
                <a:gd name="T0" fmla="*/ 251 w 1088"/>
                <a:gd name="T1" fmla="*/ 502 h 502"/>
                <a:gd name="T2" fmla="*/ 838 w 1088"/>
                <a:gd name="T3" fmla="*/ 502 h 502"/>
                <a:gd name="T4" fmla="*/ 1088 w 1088"/>
                <a:gd name="T5" fmla="*/ 251 h 502"/>
                <a:gd name="T6" fmla="*/ 838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8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8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Freeform 279">
              <a:extLst>
                <a:ext uri="{FF2B5EF4-FFF2-40B4-BE49-F238E27FC236}">
                  <a16:creationId xmlns:a16="http://schemas.microsoft.com/office/drawing/2014/main" id="{91A74528-0BC0-42DE-8BF0-5976E6320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7" y="3010"/>
              <a:ext cx="135" cy="62"/>
            </a:xfrm>
            <a:custGeom>
              <a:avLst/>
              <a:gdLst>
                <a:gd name="T0" fmla="*/ 251 w 1088"/>
                <a:gd name="T1" fmla="*/ 502 h 502"/>
                <a:gd name="T2" fmla="*/ 838 w 1088"/>
                <a:gd name="T3" fmla="*/ 502 h 502"/>
                <a:gd name="T4" fmla="*/ 1088 w 1088"/>
                <a:gd name="T5" fmla="*/ 251 h 502"/>
                <a:gd name="T6" fmla="*/ 838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8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8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noFill/>
            <a:ln w="4763" cap="rnd">
              <a:solidFill>
                <a:srgbClr val="DFA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280">
              <a:extLst>
                <a:ext uri="{FF2B5EF4-FFF2-40B4-BE49-F238E27FC236}">
                  <a16:creationId xmlns:a16="http://schemas.microsoft.com/office/drawing/2014/main" id="{5012EF54-E9FF-4E91-B72A-2F4BF2AAF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2" y="3028"/>
              <a:ext cx="80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00" b="0" i="0" u="none" strike="noStrike" cap="none" normalizeH="0" baseline="0">
                  <a:ln>
                    <a:noFill/>
                  </a:ln>
                  <a:solidFill>
                    <a:srgbClr val="7C5B0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删除组卷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Freeform 281">
              <a:extLst>
                <a:ext uri="{FF2B5EF4-FFF2-40B4-BE49-F238E27FC236}">
                  <a16:creationId xmlns:a16="http://schemas.microsoft.com/office/drawing/2014/main" id="{CB6E566E-54E6-45FB-9432-624074137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3010"/>
              <a:ext cx="134" cy="62"/>
            </a:xfrm>
            <a:custGeom>
              <a:avLst/>
              <a:gdLst>
                <a:gd name="T0" fmla="*/ 251 w 1088"/>
                <a:gd name="T1" fmla="*/ 502 h 502"/>
                <a:gd name="T2" fmla="*/ 837 w 1088"/>
                <a:gd name="T3" fmla="*/ 502 h 502"/>
                <a:gd name="T4" fmla="*/ 1088 w 1088"/>
                <a:gd name="T5" fmla="*/ 251 h 502"/>
                <a:gd name="T6" fmla="*/ 837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7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7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282">
              <a:extLst>
                <a:ext uri="{FF2B5EF4-FFF2-40B4-BE49-F238E27FC236}">
                  <a16:creationId xmlns:a16="http://schemas.microsoft.com/office/drawing/2014/main" id="{24AF5EE2-EDC8-47F1-97A3-09BEBDDF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3010"/>
              <a:ext cx="134" cy="62"/>
            </a:xfrm>
            <a:custGeom>
              <a:avLst/>
              <a:gdLst>
                <a:gd name="T0" fmla="*/ 251 w 1088"/>
                <a:gd name="T1" fmla="*/ 502 h 502"/>
                <a:gd name="T2" fmla="*/ 837 w 1088"/>
                <a:gd name="T3" fmla="*/ 502 h 502"/>
                <a:gd name="T4" fmla="*/ 1088 w 1088"/>
                <a:gd name="T5" fmla="*/ 251 h 502"/>
                <a:gd name="T6" fmla="*/ 837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7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7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noFill/>
            <a:ln w="4763" cap="rnd">
              <a:solidFill>
                <a:srgbClr val="DFA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283">
              <a:extLst>
                <a:ext uri="{FF2B5EF4-FFF2-40B4-BE49-F238E27FC236}">
                  <a16:creationId xmlns:a16="http://schemas.microsoft.com/office/drawing/2014/main" id="{7350F1CB-7D25-4A9C-AFE0-07225CBD5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028"/>
              <a:ext cx="79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00" b="0" i="0" u="none" strike="noStrike" cap="none" normalizeH="0" baseline="0">
                  <a:ln>
                    <a:noFill/>
                  </a:ln>
                  <a:solidFill>
                    <a:srgbClr val="7C5B0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编辑组卷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Freeform 284">
              <a:extLst>
                <a:ext uri="{FF2B5EF4-FFF2-40B4-BE49-F238E27FC236}">
                  <a16:creationId xmlns:a16="http://schemas.microsoft.com/office/drawing/2014/main" id="{DF0548B3-1381-4EF9-9189-22F253758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010"/>
              <a:ext cx="134" cy="62"/>
            </a:xfrm>
            <a:custGeom>
              <a:avLst/>
              <a:gdLst>
                <a:gd name="T0" fmla="*/ 251 w 1088"/>
                <a:gd name="T1" fmla="*/ 502 h 502"/>
                <a:gd name="T2" fmla="*/ 837 w 1088"/>
                <a:gd name="T3" fmla="*/ 502 h 502"/>
                <a:gd name="T4" fmla="*/ 1088 w 1088"/>
                <a:gd name="T5" fmla="*/ 251 h 502"/>
                <a:gd name="T6" fmla="*/ 837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7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7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285">
              <a:extLst>
                <a:ext uri="{FF2B5EF4-FFF2-40B4-BE49-F238E27FC236}">
                  <a16:creationId xmlns:a16="http://schemas.microsoft.com/office/drawing/2014/main" id="{A28A18E9-95E1-41E1-A4F1-1AC1A586A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5" y="3010"/>
              <a:ext cx="134" cy="62"/>
            </a:xfrm>
            <a:custGeom>
              <a:avLst/>
              <a:gdLst>
                <a:gd name="T0" fmla="*/ 251 w 1088"/>
                <a:gd name="T1" fmla="*/ 502 h 502"/>
                <a:gd name="T2" fmla="*/ 837 w 1088"/>
                <a:gd name="T3" fmla="*/ 502 h 502"/>
                <a:gd name="T4" fmla="*/ 1088 w 1088"/>
                <a:gd name="T5" fmla="*/ 251 h 502"/>
                <a:gd name="T6" fmla="*/ 837 w 1088"/>
                <a:gd name="T7" fmla="*/ 0 h 502"/>
                <a:gd name="T8" fmla="*/ 251 w 1088"/>
                <a:gd name="T9" fmla="*/ 0 h 502"/>
                <a:gd name="T10" fmla="*/ 0 w 1088"/>
                <a:gd name="T11" fmla="*/ 251 h 502"/>
                <a:gd name="T12" fmla="*/ 251 w 1088"/>
                <a:gd name="T13" fmla="*/ 502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8" h="502">
                  <a:moveTo>
                    <a:pt x="251" y="502"/>
                  </a:moveTo>
                  <a:lnTo>
                    <a:pt x="837" y="502"/>
                  </a:lnTo>
                  <a:cubicBezTo>
                    <a:pt x="976" y="502"/>
                    <a:pt x="1088" y="390"/>
                    <a:pt x="1088" y="251"/>
                  </a:cubicBezTo>
                  <a:cubicBezTo>
                    <a:pt x="1088" y="113"/>
                    <a:pt x="976" y="0"/>
                    <a:pt x="837" y="0"/>
                  </a:cubicBezTo>
                  <a:lnTo>
                    <a:pt x="251" y="0"/>
                  </a:lnTo>
                  <a:cubicBezTo>
                    <a:pt x="112" y="0"/>
                    <a:pt x="0" y="113"/>
                    <a:pt x="0" y="251"/>
                  </a:cubicBezTo>
                  <a:cubicBezTo>
                    <a:pt x="0" y="390"/>
                    <a:pt x="112" y="502"/>
                    <a:pt x="251" y="502"/>
                  </a:cubicBezTo>
                  <a:close/>
                </a:path>
              </a:pathLst>
            </a:custGeom>
            <a:noFill/>
            <a:ln w="4763" cap="rnd">
              <a:solidFill>
                <a:srgbClr val="DFA20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Rectangle 286">
              <a:extLst>
                <a:ext uri="{FF2B5EF4-FFF2-40B4-BE49-F238E27FC236}">
                  <a16:creationId xmlns:a16="http://schemas.microsoft.com/office/drawing/2014/main" id="{4829C11D-73F5-4812-9563-5B70E9C64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6" y="3028"/>
              <a:ext cx="48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300" b="0" i="0" u="none" strike="noStrike" cap="none" normalizeH="0" baseline="0">
                  <a:ln>
                    <a:noFill/>
                  </a:ln>
                  <a:solidFill>
                    <a:srgbClr val="7C5B02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预览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1311" name="Picture 287">
              <a:extLst>
                <a:ext uri="{FF2B5EF4-FFF2-40B4-BE49-F238E27FC236}">
                  <a16:creationId xmlns:a16="http://schemas.microsoft.com/office/drawing/2014/main" id="{9948F4C3-752A-4C58-B8CA-BEB4B3D969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" y="670"/>
              <a:ext cx="176" cy="3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Rectangle 288">
              <a:extLst>
                <a:ext uri="{FF2B5EF4-FFF2-40B4-BE49-F238E27FC236}">
                  <a16:creationId xmlns:a16="http://schemas.microsoft.com/office/drawing/2014/main" id="{8BA414E9-FD0C-4A0D-A3D8-1D8CCBAC0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275"/>
              <a:ext cx="58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每个网页都由四部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289">
              <a:extLst>
                <a:ext uri="{FF2B5EF4-FFF2-40B4-BE49-F238E27FC236}">
                  <a16:creationId xmlns:a16="http://schemas.microsoft.com/office/drawing/2014/main" id="{EC5261E9-485F-4FAA-BA69-659087908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427"/>
              <a:ext cx="2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分组成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290">
              <a:extLst>
                <a:ext uri="{FF2B5EF4-FFF2-40B4-BE49-F238E27FC236}">
                  <a16:creationId xmlns:a16="http://schemas.microsoft.com/office/drawing/2014/main" id="{97BE6A8A-E568-4DB5-A8ED-7AF7C40CF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1427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291">
              <a:extLst>
                <a:ext uri="{FF2B5EF4-FFF2-40B4-BE49-F238E27FC236}">
                  <a16:creationId xmlns:a16="http://schemas.microsoft.com/office/drawing/2014/main" id="{42102E07-349D-4764-85F6-1BFEC3BB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732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292">
              <a:extLst>
                <a:ext uri="{FF2B5EF4-FFF2-40B4-BE49-F238E27FC236}">
                  <a16:creationId xmlns:a16="http://schemas.microsoft.com/office/drawing/2014/main" id="{38B14B80-5E47-47ED-8E4E-E54759F2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" y="1732"/>
              <a:ext cx="12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293">
              <a:extLst>
                <a:ext uri="{FF2B5EF4-FFF2-40B4-BE49-F238E27FC236}">
                  <a16:creationId xmlns:a16="http://schemas.microsoft.com/office/drawing/2014/main" id="{513B1899-5DC3-4276-8461-9F0D8D24C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1732"/>
              <a:ext cx="2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导航栏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294">
              <a:extLst>
                <a:ext uri="{FF2B5EF4-FFF2-40B4-BE49-F238E27FC236}">
                  <a16:creationId xmlns:a16="http://schemas.microsoft.com/office/drawing/2014/main" id="{5433FE68-D70F-4404-8F32-A5410259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732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295">
              <a:extLst>
                <a:ext uri="{FF2B5EF4-FFF2-40B4-BE49-F238E27FC236}">
                  <a16:creationId xmlns:a16="http://schemas.microsoft.com/office/drawing/2014/main" id="{419BFC45-9D55-4E6F-B9F5-C93AFC106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1732"/>
              <a:ext cx="12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296">
              <a:extLst>
                <a:ext uri="{FF2B5EF4-FFF2-40B4-BE49-F238E27FC236}">
                  <a16:creationId xmlns:a16="http://schemas.microsoft.com/office/drawing/2014/main" id="{5A85F667-9C56-4570-AB70-6609C88F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732"/>
              <a:ext cx="19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针对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297">
              <a:extLst>
                <a:ext uri="{FF2B5EF4-FFF2-40B4-BE49-F238E27FC236}">
                  <a16:creationId xmlns:a16="http://schemas.microsoft.com/office/drawing/2014/main" id="{0F11249C-84AF-471A-8F72-CC6D7FF00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1884"/>
              <a:ext cx="45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导航的搜索框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298">
              <a:extLst>
                <a:ext uri="{FF2B5EF4-FFF2-40B4-BE49-F238E27FC236}">
                  <a16:creationId xmlns:a16="http://schemas.microsoft.com/office/drawing/2014/main" id="{BE342F49-7718-4F9A-9476-493098CB3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1884"/>
              <a:ext cx="12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299">
              <a:extLst>
                <a:ext uri="{FF2B5EF4-FFF2-40B4-BE49-F238E27FC236}">
                  <a16:creationId xmlns:a16="http://schemas.microsoft.com/office/drawing/2014/main" id="{E9C54DF2-2AA2-4AFC-8048-51C8BA03C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186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300">
              <a:extLst>
                <a:ext uri="{FF2B5EF4-FFF2-40B4-BE49-F238E27FC236}">
                  <a16:creationId xmlns:a16="http://schemas.microsoft.com/office/drawing/2014/main" id="{6229CD13-6F4D-4C8B-AF30-C8DE8E578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" y="2186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301">
              <a:extLst>
                <a:ext uri="{FF2B5EF4-FFF2-40B4-BE49-F238E27FC236}">
                  <a16:creationId xmlns:a16="http://schemas.microsoft.com/office/drawing/2014/main" id="{F881FD7C-DDB0-40D8-83FC-A6063373D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186"/>
              <a:ext cx="2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筛选栏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302">
              <a:extLst>
                <a:ext uri="{FF2B5EF4-FFF2-40B4-BE49-F238E27FC236}">
                  <a16:creationId xmlns:a16="http://schemas.microsoft.com/office/drawing/2014/main" id="{4D0DC91C-3937-4333-B2A9-6FB79A5F3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2186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303">
              <a:extLst>
                <a:ext uri="{FF2B5EF4-FFF2-40B4-BE49-F238E27FC236}">
                  <a16:creationId xmlns:a16="http://schemas.microsoft.com/office/drawing/2014/main" id="{485034A8-ACD8-4EF4-BF79-65604E84F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2186"/>
              <a:ext cx="2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含筛选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304">
              <a:extLst>
                <a:ext uri="{FF2B5EF4-FFF2-40B4-BE49-F238E27FC236}">
                  <a16:creationId xmlns:a16="http://schemas.microsoft.com/office/drawing/2014/main" id="{A172DEBD-90E5-4216-A8FA-A390EC4F5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338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项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5" name="Rectangle 305">
              <a:extLst>
                <a:ext uri="{FF2B5EF4-FFF2-40B4-BE49-F238E27FC236}">
                  <a16:creationId xmlns:a16="http://schemas.microsoft.com/office/drawing/2014/main" id="{4D43D3D2-BC2A-4D4D-834E-10536CA60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" y="2338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6" name="Rectangle 306">
              <a:extLst>
                <a:ext uri="{FF2B5EF4-FFF2-40B4-BE49-F238E27FC236}">
                  <a16:creationId xmlns:a16="http://schemas.microsoft.com/office/drawing/2014/main" id="{80E790CB-985C-49C2-B25F-A8EE1FBE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338"/>
              <a:ext cx="32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筛选范围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307">
              <a:extLst>
                <a:ext uri="{FF2B5EF4-FFF2-40B4-BE49-F238E27FC236}">
                  <a16:creationId xmlns:a16="http://schemas.microsoft.com/office/drawing/2014/main" id="{C75BB5E4-4C05-433A-9960-80852137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338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8" name="Rectangle 308">
              <a:extLst>
                <a:ext uri="{FF2B5EF4-FFF2-40B4-BE49-F238E27FC236}">
                  <a16:creationId xmlns:a16="http://schemas.microsoft.com/office/drawing/2014/main" id="{4DCDDDA1-9220-4B44-A1FE-737C2E02C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642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9" name="Rectangle 309">
              <a:extLst>
                <a:ext uri="{FF2B5EF4-FFF2-40B4-BE49-F238E27FC236}">
                  <a16:creationId xmlns:a16="http://schemas.microsoft.com/office/drawing/2014/main" id="{65937E27-E505-4100-ADBD-C52385D8D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" y="2642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310">
              <a:extLst>
                <a:ext uri="{FF2B5EF4-FFF2-40B4-BE49-F238E27FC236}">
                  <a16:creationId xmlns:a16="http://schemas.microsoft.com/office/drawing/2014/main" id="{39796DCF-8041-42D6-8469-0ACEC72E5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642"/>
              <a:ext cx="25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操作栏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311">
              <a:extLst>
                <a:ext uri="{FF2B5EF4-FFF2-40B4-BE49-F238E27FC236}">
                  <a16:creationId xmlns:a16="http://schemas.microsoft.com/office/drawing/2014/main" id="{AA17784E-4D7D-4F16-8339-B476779CF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2642"/>
              <a:ext cx="129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312">
              <a:extLst>
                <a:ext uri="{FF2B5EF4-FFF2-40B4-BE49-F238E27FC236}">
                  <a16:creationId xmlns:a16="http://schemas.microsoft.com/office/drawing/2014/main" id="{A8B7C29A-8AB8-472E-B778-212063AD8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642"/>
              <a:ext cx="19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对应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313">
              <a:extLst>
                <a:ext uri="{FF2B5EF4-FFF2-40B4-BE49-F238E27FC236}">
                  <a16:creationId xmlns:a16="http://schemas.microsoft.com/office/drawing/2014/main" id="{201561D4-BF10-4AB6-B279-CB1D28249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794"/>
              <a:ext cx="582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于各个对象的不同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" name="Rectangle 314">
              <a:extLst>
                <a:ext uri="{FF2B5EF4-FFF2-40B4-BE49-F238E27FC236}">
                  <a16:creationId xmlns:a16="http://schemas.microsoft.com/office/drawing/2014/main" id="{B9CA9FB3-68E4-4722-B626-A55D38A12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2946"/>
              <a:ext cx="453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的增删改操作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" name="Rectangle 315">
              <a:extLst>
                <a:ext uri="{FF2B5EF4-FFF2-40B4-BE49-F238E27FC236}">
                  <a16:creationId xmlns:a16="http://schemas.microsoft.com/office/drawing/2014/main" id="{696A6D9A-ED6E-4EF7-AC31-E488B6CFF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" y="2946"/>
              <a:ext cx="128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" name="Rectangle 316">
              <a:extLst>
                <a:ext uri="{FF2B5EF4-FFF2-40B4-BE49-F238E27FC236}">
                  <a16:creationId xmlns:a16="http://schemas.microsoft.com/office/drawing/2014/main" id="{3992031E-7800-4EB9-B562-FD80F199B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3250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" name="Rectangle 317">
              <a:extLst>
                <a:ext uri="{FF2B5EF4-FFF2-40B4-BE49-F238E27FC236}">
                  <a16:creationId xmlns:a16="http://schemas.microsoft.com/office/drawing/2014/main" id="{48C6BBAC-0BCD-42C4-9163-F077ACF09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" y="3250"/>
              <a:ext cx="12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、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0" name="Rectangle 318">
              <a:extLst>
                <a:ext uri="{FF2B5EF4-FFF2-40B4-BE49-F238E27FC236}">
                  <a16:creationId xmlns:a16="http://schemas.microsoft.com/office/drawing/2014/main" id="{96F628D0-F0C4-456E-86ED-3460404D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3250"/>
              <a:ext cx="2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对象框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1" name="Rectangle 319">
              <a:extLst>
                <a:ext uri="{FF2B5EF4-FFF2-40B4-BE49-F238E27FC236}">
                  <a16:creationId xmlns:a16="http://schemas.microsoft.com/office/drawing/2014/main" id="{BE5B3ED4-7582-4119-9079-8168FDB69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3250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2" name="Rectangle 320">
              <a:extLst>
                <a:ext uri="{FF2B5EF4-FFF2-40B4-BE49-F238E27FC236}">
                  <a16:creationId xmlns:a16="http://schemas.microsoft.com/office/drawing/2014/main" id="{B734AFB8-529E-436A-A657-E38465E6A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3250"/>
              <a:ext cx="19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首行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3" name="Rectangle 321">
              <a:extLst>
                <a:ext uri="{FF2B5EF4-FFF2-40B4-BE49-F238E27FC236}">
                  <a16:creationId xmlns:a16="http://schemas.microsoft.com/office/drawing/2014/main" id="{B55C1303-800A-4A91-8C35-B1394C396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3402"/>
              <a:ext cx="38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未对象路径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4" name="Rectangle 322">
              <a:extLst>
                <a:ext uri="{FF2B5EF4-FFF2-40B4-BE49-F238E27FC236}">
                  <a16:creationId xmlns:a16="http://schemas.microsoft.com/office/drawing/2014/main" id="{22C8B266-8B41-4A80-9BD1-B5E6215C7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" y="3402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5" name="Rectangle 323">
              <a:extLst>
                <a:ext uri="{FF2B5EF4-FFF2-40B4-BE49-F238E27FC236}">
                  <a16:creationId xmlns:a16="http://schemas.microsoft.com/office/drawing/2014/main" id="{892CB658-33E9-453F-B13F-FA02C28B2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3402"/>
              <a:ext cx="19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具体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6" name="Rectangle 324">
              <a:extLst>
                <a:ext uri="{FF2B5EF4-FFF2-40B4-BE49-F238E27FC236}">
                  <a16:creationId xmlns:a16="http://schemas.microsoft.com/office/drawing/2014/main" id="{E9CD074E-B766-41A8-B2DF-266806B4F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" y="3554"/>
              <a:ext cx="2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的对象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7" name="Rectangle 325">
              <a:extLst>
                <a:ext uri="{FF2B5EF4-FFF2-40B4-BE49-F238E27FC236}">
                  <a16:creationId xmlns:a16="http://schemas.microsoft.com/office/drawing/2014/main" id="{C620FDF7-5518-4826-B450-8539AF9DF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3554"/>
              <a:ext cx="12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17D3320E-1F15-4C17-AB0B-41E43A380EF5}"/>
              </a:ext>
            </a:extLst>
          </p:cNvPr>
          <p:cNvSpPr/>
          <p:nvPr/>
        </p:nvSpPr>
        <p:spPr>
          <a:xfrm>
            <a:off x="104775" y="93306"/>
            <a:ext cx="11877675" cy="789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、在阶段一的基础上，调整导航栏布局，改为横向的顶端导航；相应调整网页构成页面，构成要素参照左侧说明；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、所有操作栏按钮尽可能选用圆角胶囊按钮，对象框的底色色块可以用直角方块，或者极小半径的圆角。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、其他分块、元素、字体可以沿用；有好的修改意见请提出。</a:t>
            </a:r>
          </a:p>
        </p:txBody>
      </p:sp>
    </p:spTree>
    <p:extLst>
      <p:ext uri="{BB962C8B-B14F-4D97-AF65-F5344CB8AC3E}">
        <p14:creationId xmlns:p14="http://schemas.microsoft.com/office/powerpoint/2010/main" val="406486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BFD61A8F-6950-46DE-907E-B310292C058C}"/>
              </a:ext>
            </a:extLst>
          </p:cNvPr>
          <p:cNvSpPr/>
          <p:nvPr/>
        </p:nvSpPr>
        <p:spPr>
          <a:xfrm>
            <a:off x="104775" y="93306"/>
            <a:ext cx="11877675" cy="7893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、颜色尽量选用中低饱和度的浅蓝色，页面颜色跨度尽量大一些，可以从纯白到墨蓝；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、颜色比例尽量以纯度高的签篮为主，深色使用在强调内容和选中项上；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en-US" altLang="zh-CN" sz="1400" dirty="0">
                <a:solidFill>
                  <a:schemeClr val="tx1"/>
                </a:solidFill>
              </a:rPr>
              <a:t>3</a:t>
            </a:r>
            <a:r>
              <a:rPr lang="zh-CN" altLang="en-US" sz="1400" dirty="0">
                <a:solidFill>
                  <a:schemeClr val="tx1"/>
                </a:solidFill>
              </a:rPr>
              <a:t>、除以蓝色作为主色调外，高饱和的绿、橙、红作为功能色使用。如，绿色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正确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最高分；红色</a:t>
            </a:r>
            <a:r>
              <a:rPr lang="en-US" altLang="zh-CN" sz="1400" dirty="0">
                <a:solidFill>
                  <a:schemeClr val="tx1"/>
                </a:solidFill>
              </a:rPr>
              <a:t>—</a:t>
            </a:r>
            <a:r>
              <a:rPr lang="zh-CN" altLang="en-US" sz="1400" dirty="0">
                <a:solidFill>
                  <a:schemeClr val="tx1"/>
                </a:solidFill>
              </a:rPr>
              <a:t>错误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最低分；橙色</a:t>
            </a:r>
            <a:r>
              <a:rPr lang="en-US" altLang="zh-CN" sz="1400" dirty="0">
                <a:solidFill>
                  <a:schemeClr val="tx1"/>
                </a:solidFill>
              </a:rPr>
              <a:t>——</a:t>
            </a:r>
            <a:r>
              <a:rPr lang="zh-CN" altLang="en-US" sz="1400" dirty="0">
                <a:solidFill>
                  <a:schemeClr val="tx1"/>
                </a:solidFill>
              </a:rPr>
              <a:t>提示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请注意；等等。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489C2F-1431-46CD-BE4D-30D8BE0EB3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t="1288" b="3085"/>
          <a:stretch/>
        </p:blipFill>
        <p:spPr>
          <a:xfrm>
            <a:off x="104775" y="984495"/>
            <a:ext cx="2616421" cy="17940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F1AFF48-0F4E-4A53-A0D8-00DE7849B0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  <a14:imgEffect>
                      <a14:colorTemperature colorTemp="7000"/>
                    </a14:imgEffect>
                    <a14:imgEffect>
                      <a14:saturation sat="350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54683" b="7687"/>
          <a:stretch/>
        </p:blipFill>
        <p:spPr>
          <a:xfrm>
            <a:off x="2838649" y="968383"/>
            <a:ext cx="1215721" cy="1794091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502159C-2304-4CB7-8052-9667B5F9FF16}"/>
              </a:ext>
            </a:extLst>
          </p:cNvPr>
          <p:cNvSpPr/>
          <p:nvPr/>
        </p:nvSpPr>
        <p:spPr>
          <a:xfrm>
            <a:off x="4408636" y="1033367"/>
            <a:ext cx="745317" cy="288547"/>
          </a:xfrm>
          <a:prstGeom prst="roundRect">
            <a:avLst/>
          </a:prstGeom>
          <a:solidFill>
            <a:srgbClr val="D3D6DA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661D2D4-EB78-4237-B8E2-62C9A1AB3EE4}"/>
              </a:ext>
            </a:extLst>
          </p:cNvPr>
          <p:cNvSpPr/>
          <p:nvPr/>
        </p:nvSpPr>
        <p:spPr>
          <a:xfrm>
            <a:off x="4408636" y="1391537"/>
            <a:ext cx="745317" cy="767691"/>
          </a:xfrm>
          <a:prstGeom prst="roundRect">
            <a:avLst/>
          </a:prstGeom>
          <a:solidFill>
            <a:srgbClr val="A6B2C1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E46BFA8-ED8C-42F3-BC22-21028CBAF3AC}"/>
              </a:ext>
            </a:extLst>
          </p:cNvPr>
          <p:cNvSpPr/>
          <p:nvPr/>
        </p:nvSpPr>
        <p:spPr>
          <a:xfrm>
            <a:off x="4408636" y="2228850"/>
            <a:ext cx="745317" cy="158978"/>
          </a:xfrm>
          <a:prstGeom prst="roundRect">
            <a:avLst/>
          </a:prstGeom>
          <a:solidFill>
            <a:srgbClr val="4B5A7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94883D9-F33C-43FA-B55C-72AB036E35C3}"/>
              </a:ext>
            </a:extLst>
          </p:cNvPr>
          <p:cNvSpPr/>
          <p:nvPr/>
        </p:nvSpPr>
        <p:spPr>
          <a:xfrm>
            <a:off x="4408636" y="2457450"/>
            <a:ext cx="745317" cy="141482"/>
          </a:xfrm>
          <a:prstGeom prst="roundRect">
            <a:avLst/>
          </a:prstGeom>
          <a:solidFill>
            <a:srgbClr val="212B44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F3D6668-7C83-4865-8947-92BB3D74526B}"/>
              </a:ext>
            </a:extLst>
          </p:cNvPr>
          <p:cNvSpPr/>
          <p:nvPr/>
        </p:nvSpPr>
        <p:spPr>
          <a:xfrm>
            <a:off x="4408636" y="2668554"/>
            <a:ext cx="745317" cy="110031"/>
          </a:xfrm>
          <a:prstGeom prst="roundRect">
            <a:avLst/>
          </a:prstGeom>
          <a:solidFill>
            <a:srgbClr val="0C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B211A23B-D2B9-4C20-B44B-931F868409CD}"/>
              </a:ext>
            </a:extLst>
          </p:cNvPr>
          <p:cNvSpPr/>
          <p:nvPr/>
        </p:nvSpPr>
        <p:spPr>
          <a:xfrm>
            <a:off x="5271406" y="1033367"/>
            <a:ext cx="540205" cy="28854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E2A7195-99F3-4DC5-BEA8-10D45BF4E02B}"/>
              </a:ext>
            </a:extLst>
          </p:cNvPr>
          <p:cNvSpPr/>
          <p:nvPr/>
        </p:nvSpPr>
        <p:spPr>
          <a:xfrm>
            <a:off x="5271406" y="1391537"/>
            <a:ext cx="540205" cy="76769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E4C6A1-3D6C-4157-A235-E016823F31EF}"/>
              </a:ext>
            </a:extLst>
          </p:cNvPr>
          <p:cNvSpPr/>
          <p:nvPr/>
        </p:nvSpPr>
        <p:spPr>
          <a:xfrm>
            <a:off x="5271406" y="2228850"/>
            <a:ext cx="540205" cy="15897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B7CACF5-E9C8-4A17-B5AC-77BA3A3DC63F}"/>
              </a:ext>
            </a:extLst>
          </p:cNvPr>
          <p:cNvSpPr/>
          <p:nvPr/>
        </p:nvSpPr>
        <p:spPr>
          <a:xfrm>
            <a:off x="5271406" y="2457450"/>
            <a:ext cx="540205" cy="141482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E77359A9-7ED9-4957-997A-F2BB1559FF4D}"/>
              </a:ext>
            </a:extLst>
          </p:cNvPr>
          <p:cNvSpPr/>
          <p:nvPr/>
        </p:nvSpPr>
        <p:spPr>
          <a:xfrm>
            <a:off x="5271406" y="2668554"/>
            <a:ext cx="540205" cy="110031"/>
          </a:xfrm>
          <a:prstGeom prst="roundRect">
            <a:avLst/>
          </a:prstGeom>
          <a:solidFill>
            <a:srgbClr val="0C1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9B5B895-891C-410A-BD08-FB6E9109AD99}"/>
              </a:ext>
            </a:extLst>
          </p:cNvPr>
          <p:cNvSpPr/>
          <p:nvPr/>
        </p:nvSpPr>
        <p:spPr>
          <a:xfrm>
            <a:off x="5929064" y="1622984"/>
            <a:ext cx="431425" cy="484888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78852326-77CB-43B0-B481-D98C5E1B7806}"/>
              </a:ext>
            </a:extLst>
          </p:cNvPr>
          <p:cNvSpPr/>
          <p:nvPr/>
        </p:nvSpPr>
        <p:spPr>
          <a:xfrm>
            <a:off x="5929064" y="2212600"/>
            <a:ext cx="430243" cy="54987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9202D2A-DC0F-4BB1-9B32-9D29D4C92B09}"/>
              </a:ext>
            </a:extLst>
          </p:cNvPr>
          <p:cNvSpPr/>
          <p:nvPr/>
        </p:nvSpPr>
        <p:spPr>
          <a:xfrm>
            <a:off x="5929064" y="1033367"/>
            <a:ext cx="431425" cy="48488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C3C59FA-2C7B-4308-9BDD-BA7919F96A89}"/>
              </a:ext>
            </a:extLst>
          </p:cNvPr>
          <p:cNvSpPr/>
          <p:nvPr/>
        </p:nvSpPr>
        <p:spPr>
          <a:xfrm>
            <a:off x="104776" y="3431186"/>
            <a:ext cx="5941462" cy="97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PS1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题干区的底色使用纯白色。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因题目上传时，所带图片为</a:t>
            </a:r>
            <a:r>
              <a:rPr lang="en-US" altLang="zh-CN" sz="1400" dirty="0">
                <a:solidFill>
                  <a:schemeClr val="tx1"/>
                </a:solidFill>
              </a:rPr>
              <a:t>JPG</a:t>
            </a:r>
            <a:r>
              <a:rPr lang="zh-CN" altLang="en-US" sz="1400" dirty="0">
                <a:solidFill>
                  <a:schemeClr val="tx1"/>
                </a:solidFill>
              </a:rPr>
              <a:t>格式，且容易自带白色背景，故背景色以纯白色为宜；</a:t>
            </a: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2CB8B61C-64E6-43EB-BE5B-CDEB014F9C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rcRect l="802"/>
          <a:stretch/>
        </p:blipFill>
        <p:spPr>
          <a:xfrm>
            <a:off x="104775" y="4452926"/>
            <a:ext cx="5941462" cy="2076747"/>
          </a:xfrm>
          <a:prstGeom prst="rect">
            <a:avLst/>
          </a:prstGeom>
        </p:spPr>
      </p:pic>
      <p:sp>
        <p:nvSpPr>
          <p:cNvPr id="49" name="箭头: 下 48">
            <a:extLst>
              <a:ext uri="{FF2B5EF4-FFF2-40B4-BE49-F238E27FC236}">
                <a16:creationId xmlns:a16="http://schemas.microsoft.com/office/drawing/2014/main" id="{8F13F3A0-D8C4-4B5A-BDA3-386CC04CA08A}"/>
              </a:ext>
            </a:extLst>
          </p:cNvPr>
          <p:cNvSpPr/>
          <p:nvPr/>
        </p:nvSpPr>
        <p:spPr>
          <a:xfrm rot="3543743">
            <a:off x="1714500" y="5157622"/>
            <a:ext cx="312420" cy="501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片 49">
            <a:extLst>
              <a:ext uri="{FF2B5EF4-FFF2-40B4-BE49-F238E27FC236}">
                <a16:creationId xmlns:a16="http://schemas.microsoft.com/office/drawing/2014/main" id="{7FE088AD-45F7-4796-B5FB-DBC4207F2F7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501"/>
          <a:stretch/>
        </p:blipFill>
        <p:spPr>
          <a:xfrm>
            <a:off x="6564918" y="4434875"/>
            <a:ext cx="5417532" cy="2094798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0F87A1DE-F023-44F1-A787-BDEBAA0597C8}"/>
              </a:ext>
            </a:extLst>
          </p:cNvPr>
          <p:cNvSpPr/>
          <p:nvPr/>
        </p:nvSpPr>
        <p:spPr>
          <a:xfrm>
            <a:off x="6564918" y="3431186"/>
            <a:ext cx="5417532" cy="9703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>
                <a:solidFill>
                  <a:schemeClr val="tx1"/>
                </a:solidFill>
              </a:rPr>
              <a:t>PS2</a:t>
            </a:r>
            <a:r>
              <a:rPr lang="zh-CN" altLang="en-US" sz="1400" dirty="0">
                <a:solidFill>
                  <a:schemeClr val="tx1"/>
                </a:solidFill>
              </a:rPr>
              <a:t>：</a:t>
            </a:r>
            <a:endParaRPr lang="en-US" altLang="zh-CN" sz="1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tx1"/>
                </a:solidFill>
              </a:rPr>
              <a:t>功能色使用主要集中在学情分析，以及向老师传达正确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错误，强</a:t>
            </a:r>
            <a:r>
              <a:rPr lang="en-US" altLang="zh-CN" sz="1400" dirty="0">
                <a:solidFill>
                  <a:schemeClr val="tx1"/>
                </a:solidFill>
              </a:rPr>
              <a:t>/</a:t>
            </a:r>
            <a:r>
              <a:rPr lang="zh-CN" altLang="en-US" sz="1400" dirty="0">
                <a:solidFill>
                  <a:schemeClr val="tx1"/>
                </a:solidFill>
              </a:rPr>
              <a:t>弱对比等信息时，为了使信息更易传递而使用。</a:t>
            </a:r>
          </a:p>
        </p:txBody>
      </p:sp>
    </p:spTree>
    <p:extLst>
      <p:ext uri="{BB962C8B-B14F-4D97-AF65-F5344CB8AC3E}">
        <p14:creationId xmlns:p14="http://schemas.microsoft.com/office/powerpoint/2010/main" val="27153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2350801-9372-4CD7-8D8D-0B06FE67C865}"/>
              </a:ext>
            </a:extLst>
          </p:cNvPr>
          <p:cNvSpPr/>
          <p:nvPr/>
        </p:nvSpPr>
        <p:spPr>
          <a:xfrm>
            <a:off x="104775" y="93307"/>
            <a:ext cx="11877675" cy="391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sz="1400" dirty="0">
                <a:solidFill>
                  <a:schemeClr val="tx1"/>
                </a:solidFill>
              </a:rPr>
              <a:t>由于作为教育功能网，涉及很多大面图表和折线图，教师的阅读压力较大，需要在视觉设计上进行考虑，减轻观感压力。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1A01F2-F5B4-4883-B1A3-F0D30F2056D9}"/>
              </a:ext>
            </a:extLst>
          </p:cNvPr>
          <p:cNvGrpSpPr/>
          <p:nvPr/>
        </p:nvGrpSpPr>
        <p:grpSpPr>
          <a:xfrm>
            <a:off x="104774" y="722945"/>
            <a:ext cx="11859319" cy="4567511"/>
            <a:chOff x="104775" y="722946"/>
            <a:chExt cx="10146386" cy="39077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0CF5015-A705-49DE-88AE-4F4F230B2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775" y="722947"/>
              <a:ext cx="5318449" cy="390778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4CB947C-7A1F-44A2-88D0-B26B9BC81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3516" y="722946"/>
              <a:ext cx="4627645" cy="3907789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0607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519</Words>
  <Application>Microsoft Office PowerPoint</Application>
  <PresentationFormat>宽屏</PresentationFormat>
  <Paragraphs>164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黑体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54</cp:revision>
  <dcterms:created xsi:type="dcterms:W3CDTF">2017-09-27T03:45:12Z</dcterms:created>
  <dcterms:modified xsi:type="dcterms:W3CDTF">2017-09-27T07:39:30Z</dcterms:modified>
</cp:coreProperties>
</file>