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65" r:id="rId3"/>
    <p:sldId id="276" r:id="rId4"/>
    <p:sldId id="268" r:id="rId5"/>
    <p:sldId id="270" r:id="rId6"/>
    <p:sldId id="272" r:id="rId7"/>
    <p:sldId id="273" r:id="rId8"/>
    <p:sldId id="274" r:id="rId9"/>
    <p:sldId id="275" r:id="rId10"/>
    <p:sldId id="277" r:id="rId11"/>
    <p:sldId id="278" r:id="rId12"/>
    <p:sldId id="279" r:id="rId13"/>
    <p:sldId id="280" r:id="rId14"/>
    <p:sldId id="281" r:id="rId15"/>
    <p:sldId id="282" r:id="rId16"/>
    <p:sldId id="283" r:id="rId17"/>
    <p:sldId id="284" r:id="rId18"/>
    <p:sldId id="285" r:id="rId19"/>
    <p:sldId id="286" r:id="rId20"/>
    <p:sldId id="287" r:id="rId21"/>
    <p:sldId id="289" r:id="rId22"/>
    <p:sldId id="288" r:id="rId23"/>
    <p:sldId id="290" r:id="rId24"/>
    <p:sldId id="291" r:id="rId25"/>
    <p:sldId id="292" r:id="rId26"/>
    <p:sldId id="293" r:id="rId27"/>
    <p:sldId id="294"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B2301"/>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682"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ACF22A-F499-4B86-A4F4-EBFE5EC96DC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0763E9F-7EB5-4392-A2DA-A92C234924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a16="http://schemas.microsoft.com/office/drawing/2014/main" id="{A939AE47-1365-4861-8640-33B80CDB1218}"/>
              </a:ext>
            </a:extLst>
          </p:cNvPr>
          <p:cNvSpPr>
            <a:spLocks noGrp="1"/>
          </p:cNvSpPr>
          <p:nvPr>
            <p:ph type="dt" sz="half" idx="10"/>
          </p:nvPr>
        </p:nvSpPr>
        <p:spPr/>
        <p:txBody>
          <a:bodyPr/>
          <a:lstStyle/>
          <a:p>
            <a:fld id="{6C7F872C-BADC-4459-8ECF-74BCA92EBB03}" type="datetimeFigureOut">
              <a:rPr lang="zh-CN" altLang="en-US" smtClean="0"/>
              <a:t>2017/10/29</a:t>
            </a:fld>
            <a:endParaRPr lang="zh-CN" altLang="en-US"/>
          </a:p>
        </p:txBody>
      </p:sp>
      <p:sp>
        <p:nvSpPr>
          <p:cNvPr id="5" name="页脚占位符 4">
            <a:extLst>
              <a:ext uri="{FF2B5EF4-FFF2-40B4-BE49-F238E27FC236}">
                <a16:creationId xmlns:a16="http://schemas.microsoft.com/office/drawing/2014/main" id="{450244CC-30FA-49D8-840E-B8DBA7C167D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6D4A9CB-2C19-4347-BCB2-D80234A10027}"/>
              </a:ext>
            </a:extLst>
          </p:cNvPr>
          <p:cNvSpPr>
            <a:spLocks noGrp="1"/>
          </p:cNvSpPr>
          <p:nvPr>
            <p:ph type="sldNum" sz="quarter" idx="12"/>
          </p:nvPr>
        </p:nvSpPr>
        <p:spPr/>
        <p:txBody>
          <a:bodyPr/>
          <a:lstStyle/>
          <a:p>
            <a:fld id="{F188AEDA-41F8-4395-8E8E-CC079727146F}" type="slidenum">
              <a:rPr lang="zh-CN" altLang="en-US" smtClean="0"/>
              <a:t>‹#›</a:t>
            </a:fld>
            <a:endParaRPr lang="zh-CN" altLang="en-US"/>
          </a:p>
        </p:txBody>
      </p:sp>
    </p:spTree>
    <p:extLst>
      <p:ext uri="{BB962C8B-B14F-4D97-AF65-F5344CB8AC3E}">
        <p14:creationId xmlns:p14="http://schemas.microsoft.com/office/powerpoint/2010/main" val="1389193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A2346D-EB11-494E-A640-1E19D50D091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95F72E6-1418-4F66-968A-AF222D2CBF1B}"/>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4A99786-C6CE-4D9E-AC18-27439D54ADCC}"/>
              </a:ext>
            </a:extLst>
          </p:cNvPr>
          <p:cNvSpPr>
            <a:spLocks noGrp="1"/>
          </p:cNvSpPr>
          <p:nvPr>
            <p:ph type="dt" sz="half" idx="10"/>
          </p:nvPr>
        </p:nvSpPr>
        <p:spPr/>
        <p:txBody>
          <a:bodyPr/>
          <a:lstStyle/>
          <a:p>
            <a:fld id="{6C7F872C-BADC-4459-8ECF-74BCA92EBB03}" type="datetimeFigureOut">
              <a:rPr lang="zh-CN" altLang="en-US" smtClean="0"/>
              <a:t>2017/10/29</a:t>
            </a:fld>
            <a:endParaRPr lang="zh-CN" altLang="en-US"/>
          </a:p>
        </p:txBody>
      </p:sp>
      <p:sp>
        <p:nvSpPr>
          <p:cNvPr id="5" name="页脚占位符 4">
            <a:extLst>
              <a:ext uri="{FF2B5EF4-FFF2-40B4-BE49-F238E27FC236}">
                <a16:creationId xmlns:a16="http://schemas.microsoft.com/office/drawing/2014/main" id="{B00034DB-39D2-400B-8901-25623D7E985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2377FF5-AB60-440B-ACC8-4E75E43EF1C7}"/>
              </a:ext>
            </a:extLst>
          </p:cNvPr>
          <p:cNvSpPr>
            <a:spLocks noGrp="1"/>
          </p:cNvSpPr>
          <p:nvPr>
            <p:ph type="sldNum" sz="quarter" idx="12"/>
          </p:nvPr>
        </p:nvSpPr>
        <p:spPr/>
        <p:txBody>
          <a:bodyPr/>
          <a:lstStyle/>
          <a:p>
            <a:fld id="{F188AEDA-41F8-4395-8E8E-CC079727146F}" type="slidenum">
              <a:rPr lang="zh-CN" altLang="en-US" smtClean="0"/>
              <a:t>‹#›</a:t>
            </a:fld>
            <a:endParaRPr lang="zh-CN" altLang="en-US"/>
          </a:p>
        </p:txBody>
      </p:sp>
    </p:spTree>
    <p:extLst>
      <p:ext uri="{BB962C8B-B14F-4D97-AF65-F5344CB8AC3E}">
        <p14:creationId xmlns:p14="http://schemas.microsoft.com/office/powerpoint/2010/main" val="2483563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FE4FE2B-655B-45EF-8992-196349696FB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B215B62-397B-4345-BBBC-D46E810E276F}"/>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F7C2E56-BAA5-421F-BD58-C22CDB881D2A}"/>
              </a:ext>
            </a:extLst>
          </p:cNvPr>
          <p:cNvSpPr>
            <a:spLocks noGrp="1"/>
          </p:cNvSpPr>
          <p:nvPr>
            <p:ph type="dt" sz="half" idx="10"/>
          </p:nvPr>
        </p:nvSpPr>
        <p:spPr/>
        <p:txBody>
          <a:bodyPr/>
          <a:lstStyle/>
          <a:p>
            <a:fld id="{6C7F872C-BADC-4459-8ECF-74BCA92EBB03}" type="datetimeFigureOut">
              <a:rPr lang="zh-CN" altLang="en-US" smtClean="0"/>
              <a:t>2017/10/29</a:t>
            </a:fld>
            <a:endParaRPr lang="zh-CN" altLang="en-US"/>
          </a:p>
        </p:txBody>
      </p:sp>
      <p:sp>
        <p:nvSpPr>
          <p:cNvPr id="5" name="页脚占位符 4">
            <a:extLst>
              <a:ext uri="{FF2B5EF4-FFF2-40B4-BE49-F238E27FC236}">
                <a16:creationId xmlns:a16="http://schemas.microsoft.com/office/drawing/2014/main" id="{AE437072-B467-4C1B-837D-8CF53C77BB7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C05CEA0-C6BA-4668-93FA-DC7A1C4C4C63}"/>
              </a:ext>
            </a:extLst>
          </p:cNvPr>
          <p:cNvSpPr>
            <a:spLocks noGrp="1"/>
          </p:cNvSpPr>
          <p:nvPr>
            <p:ph type="sldNum" sz="quarter" idx="12"/>
          </p:nvPr>
        </p:nvSpPr>
        <p:spPr/>
        <p:txBody>
          <a:bodyPr/>
          <a:lstStyle/>
          <a:p>
            <a:fld id="{F188AEDA-41F8-4395-8E8E-CC079727146F}" type="slidenum">
              <a:rPr lang="zh-CN" altLang="en-US" smtClean="0"/>
              <a:t>‹#›</a:t>
            </a:fld>
            <a:endParaRPr lang="zh-CN" altLang="en-US"/>
          </a:p>
        </p:txBody>
      </p:sp>
    </p:spTree>
    <p:extLst>
      <p:ext uri="{BB962C8B-B14F-4D97-AF65-F5344CB8AC3E}">
        <p14:creationId xmlns:p14="http://schemas.microsoft.com/office/powerpoint/2010/main" val="3043279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7FAD89-48C1-4025-8CF9-819691CCC59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B790290-6C55-4265-B12E-BA76BE4BDFCD}"/>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E4AD463-46FE-4524-BC84-123C7BA7B3BC}"/>
              </a:ext>
            </a:extLst>
          </p:cNvPr>
          <p:cNvSpPr>
            <a:spLocks noGrp="1"/>
          </p:cNvSpPr>
          <p:nvPr>
            <p:ph type="dt" sz="half" idx="10"/>
          </p:nvPr>
        </p:nvSpPr>
        <p:spPr/>
        <p:txBody>
          <a:bodyPr/>
          <a:lstStyle/>
          <a:p>
            <a:fld id="{6C7F872C-BADC-4459-8ECF-74BCA92EBB03}" type="datetimeFigureOut">
              <a:rPr lang="zh-CN" altLang="en-US" smtClean="0"/>
              <a:t>2017/10/29</a:t>
            </a:fld>
            <a:endParaRPr lang="zh-CN" altLang="en-US"/>
          </a:p>
        </p:txBody>
      </p:sp>
      <p:sp>
        <p:nvSpPr>
          <p:cNvPr id="5" name="页脚占位符 4">
            <a:extLst>
              <a:ext uri="{FF2B5EF4-FFF2-40B4-BE49-F238E27FC236}">
                <a16:creationId xmlns:a16="http://schemas.microsoft.com/office/drawing/2014/main" id="{D554FFBF-125F-4146-B2EC-54982C013A7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E4FF382-5505-44F5-A4CC-66011AE883F1}"/>
              </a:ext>
            </a:extLst>
          </p:cNvPr>
          <p:cNvSpPr>
            <a:spLocks noGrp="1"/>
          </p:cNvSpPr>
          <p:nvPr>
            <p:ph type="sldNum" sz="quarter" idx="12"/>
          </p:nvPr>
        </p:nvSpPr>
        <p:spPr/>
        <p:txBody>
          <a:bodyPr/>
          <a:lstStyle/>
          <a:p>
            <a:fld id="{F188AEDA-41F8-4395-8E8E-CC079727146F}" type="slidenum">
              <a:rPr lang="zh-CN" altLang="en-US" smtClean="0"/>
              <a:t>‹#›</a:t>
            </a:fld>
            <a:endParaRPr lang="zh-CN" altLang="en-US"/>
          </a:p>
        </p:txBody>
      </p:sp>
    </p:spTree>
    <p:extLst>
      <p:ext uri="{BB962C8B-B14F-4D97-AF65-F5344CB8AC3E}">
        <p14:creationId xmlns:p14="http://schemas.microsoft.com/office/powerpoint/2010/main" val="3102857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3805BA-A519-4E7E-BBAE-0E3DA2F2634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8C1A317-6DE4-41BA-89DC-E91801EF63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D68F7D12-C0CC-4E58-9F31-D29B36AEDEA7}"/>
              </a:ext>
            </a:extLst>
          </p:cNvPr>
          <p:cNvSpPr>
            <a:spLocks noGrp="1"/>
          </p:cNvSpPr>
          <p:nvPr>
            <p:ph type="dt" sz="half" idx="10"/>
          </p:nvPr>
        </p:nvSpPr>
        <p:spPr/>
        <p:txBody>
          <a:bodyPr/>
          <a:lstStyle/>
          <a:p>
            <a:fld id="{6C7F872C-BADC-4459-8ECF-74BCA92EBB03}" type="datetimeFigureOut">
              <a:rPr lang="zh-CN" altLang="en-US" smtClean="0"/>
              <a:t>2017/10/29</a:t>
            </a:fld>
            <a:endParaRPr lang="zh-CN" altLang="en-US"/>
          </a:p>
        </p:txBody>
      </p:sp>
      <p:sp>
        <p:nvSpPr>
          <p:cNvPr id="5" name="页脚占位符 4">
            <a:extLst>
              <a:ext uri="{FF2B5EF4-FFF2-40B4-BE49-F238E27FC236}">
                <a16:creationId xmlns:a16="http://schemas.microsoft.com/office/drawing/2014/main" id="{EAB355F1-BE55-461A-BA0D-FEE31F4384F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E2BA84A-76BD-404D-9416-F212D188F475}"/>
              </a:ext>
            </a:extLst>
          </p:cNvPr>
          <p:cNvSpPr>
            <a:spLocks noGrp="1"/>
          </p:cNvSpPr>
          <p:nvPr>
            <p:ph type="sldNum" sz="quarter" idx="12"/>
          </p:nvPr>
        </p:nvSpPr>
        <p:spPr/>
        <p:txBody>
          <a:bodyPr/>
          <a:lstStyle/>
          <a:p>
            <a:fld id="{F188AEDA-41F8-4395-8E8E-CC079727146F}" type="slidenum">
              <a:rPr lang="zh-CN" altLang="en-US" smtClean="0"/>
              <a:t>‹#›</a:t>
            </a:fld>
            <a:endParaRPr lang="zh-CN" altLang="en-US"/>
          </a:p>
        </p:txBody>
      </p:sp>
    </p:spTree>
    <p:extLst>
      <p:ext uri="{BB962C8B-B14F-4D97-AF65-F5344CB8AC3E}">
        <p14:creationId xmlns:p14="http://schemas.microsoft.com/office/powerpoint/2010/main" val="1118424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60B33B-0113-4B0E-9B69-4A6FC62FDA0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129E020-1AE0-46DC-BECA-C8CC2D056225}"/>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D3B8C67-E46F-432C-A205-0C66DB95CA22}"/>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8025A7E9-0246-4C0E-8BCB-6E89A5A9761C}"/>
              </a:ext>
            </a:extLst>
          </p:cNvPr>
          <p:cNvSpPr>
            <a:spLocks noGrp="1"/>
          </p:cNvSpPr>
          <p:nvPr>
            <p:ph type="dt" sz="half" idx="10"/>
          </p:nvPr>
        </p:nvSpPr>
        <p:spPr/>
        <p:txBody>
          <a:bodyPr/>
          <a:lstStyle/>
          <a:p>
            <a:fld id="{6C7F872C-BADC-4459-8ECF-74BCA92EBB03}" type="datetimeFigureOut">
              <a:rPr lang="zh-CN" altLang="en-US" smtClean="0"/>
              <a:t>2017/10/29</a:t>
            </a:fld>
            <a:endParaRPr lang="zh-CN" altLang="en-US"/>
          </a:p>
        </p:txBody>
      </p:sp>
      <p:sp>
        <p:nvSpPr>
          <p:cNvPr id="6" name="页脚占位符 5">
            <a:extLst>
              <a:ext uri="{FF2B5EF4-FFF2-40B4-BE49-F238E27FC236}">
                <a16:creationId xmlns:a16="http://schemas.microsoft.com/office/drawing/2014/main" id="{6138E0DC-ADDE-433D-904B-64BD3063BE3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B75D8FE-178E-49B1-AC17-2C1CCC7AB903}"/>
              </a:ext>
            </a:extLst>
          </p:cNvPr>
          <p:cNvSpPr>
            <a:spLocks noGrp="1"/>
          </p:cNvSpPr>
          <p:nvPr>
            <p:ph type="sldNum" sz="quarter" idx="12"/>
          </p:nvPr>
        </p:nvSpPr>
        <p:spPr/>
        <p:txBody>
          <a:bodyPr/>
          <a:lstStyle/>
          <a:p>
            <a:fld id="{F188AEDA-41F8-4395-8E8E-CC079727146F}" type="slidenum">
              <a:rPr lang="zh-CN" altLang="en-US" smtClean="0"/>
              <a:t>‹#›</a:t>
            </a:fld>
            <a:endParaRPr lang="zh-CN" altLang="en-US"/>
          </a:p>
        </p:txBody>
      </p:sp>
    </p:spTree>
    <p:extLst>
      <p:ext uri="{BB962C8B-B14F-4D97-AF65-F5344CB8AC3E}">
        <p14:creationId xmlns:p14="http://schemas.microsoft.com/office/powerpoint/2010/main" val="815779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81C765-909A-47D9-BA03-9D0796C6701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A4F8C84-66DE-486B-96FC-C1F2F06958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680E9795-7C5F-4B89-9DD7-61CA1B42F00E}"/>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A3C6E36F-02CA-4259-B6AC-F6DA36BB43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F899BCA-4141-4587-A2B9-094F97BAAE5E}"/>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3F11D624-FDB0-41E1-8665-330CC7914B1A}"/>
              </a:ext>
            </a:extLst>
          </p:cNvPr>
          <p:cNvSpPr>
            <a:spLocks noGrp="1"/>
          </p:cNvSpPr>
          <p:nvPr>
            <p:ph type="dt" sz="half" idx="10"/>
          </p:nvPr>
        </p:nvSpPr>
        <p:spPr/>
        <p:txBody>
          <a:bodyPr/>
          <a:lstStyle/>
          <a:p>
            <a:fld id="{6C7F872C-BADC-4459-8ECF-74BCA92EBB03}" type="datetimeFigureOut">
              <a:rPr lang="zh-CN" altLang="en-US" smtClean="0"/>
              <a:t>2017/10/29</a:t>
            </a:fld>
            <a:endParaRPr lang="zh-CN" altLang="en-US"/>
          </a:p>
        </p:txBody>
      </p:sp>
      <p:sp>
        <p:nvSpPr>
          <p:cNvPr id="8" name="页脚占位符 7">
            <a:extLst>
              <a:ext uri="{FF2B5EF4-FFF2-40B4-BE49-F238E27FC236}">
                <a16:creationId xmlns:a16="http://schemas.microsoft.com/office/drawing/2014/main" id="{C1206A45-778F-40CE-83A5-705DCEBD8E9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EA2968A-236C-4CE4-85D3-E29DC9864721}"/>
              </a:ext>
            </a:extLst>
          </p:cNvPr>
          <p:cNvSpPr>
            <a:spLocks noGrp="1"/>
          </p:cNvSpPr>
          <p:nvPr>
            <p:ph type="sldNum" sz="quarter" idx="12"/>
          </p:nvPr>
        </p:nvSpPr>
        <p:spPr/>
        <p:txBody>
          <a:bodyPr/>
          <a:lstStyle/>
          <a:p>
            <a:fld id="{F188AEDA-41F8-4395-8E8E-CC079727146F}" type="slidenum">
              <a:rPr lang="zh-CN" altLang="en-US" smtClean="0"/>
              <a:t>‹#›</a:t>
            </a:fld>
            <a:endParaRPr lang="zh-CN" altLang="en-US"/>
          </a:p>
        </p:txBody>
      </p:sp>
    </p:spTree>
    <p:extLst>
      <p:ext uri="{BB962C8B-B14F-4D97-AF65-F5344CB8AC3E}">
        <p14:creationId xmlns:p14="http://schemas.microsoft.com/office/powerpoint/2010/main" val="2077940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D0C91F-6482-4F06-B8CE-F42C24D1A84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540B100-243A-4947-8509-285D5A649732}"/>
              </a:ext>
            </a:extLst>
          </p:cNvPr>
          <p:cNvSpPr>
            <a:spLocks noGrp="1"/>
          </p:cNvSpPr>
          <p:nvPr>
            <p:ph type="dt" sz="half" idx="10"/>
          </p:nvPr>
        </p:nvSpPr>
        <p:spPr/>
        <p:txBody>
          <a:bodyPr/>
          <a:lstStyle/>
          <a:p>
            <a:fld id="{6C7F872C-BADC-4459-8ECF-74BCA92EBB03}" type="datetimeFigureOut">
              <a:rPr lang="zh-CN" altLang="en-US" smtClean="0"/>
              <a:t>2017/10/29</a:t>
            </a:fld>
            <a:endParaRPr lang="zh-CN" altLang="en-US"/>
          </a:p>
        </p:txBody>
      </p:sp>
      <p:sp>
        <p:nvSpPr>
          <p:cNvPr id="4" name="页脚占位符 3">
            <a:extLst>
              <a:ext uri="{FF2B5EF4-FFF2-40B4-BE49-F238E27FC236}">
                <a16:creationId xmlns:a16="http://schemas.microsoft.com/office/drawing/2014/main" id="{65D50105-1823-443F-A647-BAA08922460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91053B4-5DC0-4D51-80E6-6C14998A4513}"/>
              </a:ext>
            </a:extLst>
          </p:cNvPr>
          <p:cNvSpPr>
            <a:spLocks noGrp="1"/>
          </p:cNvSpPr>
          <p:nvPr>
            <p:ph type="sldNum" sz="quarter" idx="12"/>
          </p:nvPr>
        </p:nvSpPr>
        <p:spPr/>
        <p:txBody>
          <a:bodyPr/>
          <a:lstStyle/>
          <a:p>
            <a:fld id="{F188AEDA-41F8-4395-8E8E-CC079727146F}" type="slidenum">
              <a:rPr lang="zh-CN" altLang="en-US" smtClean="0"/>
              <a:t>‹#›</a:t>
            </a:fld>
            <a:endParaRPr lang="zh-CN" altLang="en-US"/>
          </a:p>
        </p:txBody>
      </p:sp>
    </p:spTree>
    <p:extLst>
      <p:ext uri="{BB962C8B-B14F-4D97-AF65-F5344CB8AC3E}">
        <p14:creationId xmlns:p14="http://schemas.microsoft.com/office/powerpoint/2010/main" val="94594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82E8772-E218-4C3E-B6E4-E49D47FB085F}"/>
              </a:ext>
            </a:extLst>
          </p:cNvPr>
          <p:cNvSpPr>
            <a:spLocks noGrp="1"/>
          </p:cNvSpPr>
          <p:nvPr>
            <p:ph type="dt" sz="half" idx="10"/>
          </p:nvPr>
        </p:nvSpPr>
        <p:spPr/>
        <p:txBody>
          <a:bodyPr/>
          <a:lstStyle/>
          <a:p>
            <a:fld id="{6C7F872C-BADC-4459-8ECF-74BCA92EBB03}" type="datetimeFigureOut">
              <a:rPr lang="zh-CN" altLang="en-US" smtClean="0"/>
              <a:t>2017/10/29</a:t>
            </a:fld>
            <a:endParaRPr lang="zh-CN" altLang="en-US"/>
          </a:p>
        </p:txBody>
      </p:sp>
      <p:sp>
        <p:nvSpPr>
          <p:cNvPr id="3" name="页脚占位符 2">
            <a:extLst>
              <a:ext uri="{FF2B5EF4-FFF2-40B4-BE49-F238E27FC236}">
                <a16:creationId xmlns:a16="http://schemas.microsoft.com/office/drawing/2014/main" id="{67B17D40-4DAC-4B39-AA1F-E3FF4EC3C33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9C1DF96-2079-4CA1-A0EF-9CB847E100F9}"/>
              </a:ext>
            </a:extLst>
          </p:cNvPr>
          <p:cNvSpPr>
            <a:spLocks noGrp="1"/>
          </p:cNvSpPr>
          <p:nvPr>
            <p:ph type="sldNum" sz="quarter" idx="12"/>
          </p:nvPr>
        </p:nvSpPr>
        <p:spPr/>
        <p:txBody>
          <a:bodyPr/>
          <a:lstStyle/>
          <a:p>
            <a:fld id="{F188AEDA-41F8-4395-8E8E-CC079727146F}" type="slidenum">
              <a:rPr lang="zh-CN" altLang="en-US" smtClean="0"/>
              <a:t>‹#›</a:t>
            </a:fld>
            <a:endParaRPr lang="zh-CN" altLang="en-US"/>
          </a:p>
        </p:txBody>
      </p:sp>
    </p:spTree>
    <p:extLst>
      <p:ext uri="{BB962C8B-B14F-4D97-AF65-F5344CB8AC3E}">
        <p14:creationId xmlns:p14="http://schemas.microsoft.com/office/powerpoint/2010/main" val="1359642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1B0FAD-1112-4E02-B7E2-2E432F41B1C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75BEF8F-9657-48F8-A752-9305D29B73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428C2E3F-94D9-4EF8-BA70-34CA2579AC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536A97D-2460-41BB-A0B1-39FE15CAC1EB}"/>
              </a:ext>
            </a:extLst>
          </p:cNvPr>
          <p:cNvSpPr>
            <a:spLocks noGrp="1"/>
          </p:cNvSpPr>
          <p:nvPr>
            <p:ph type="dt" sz="half" idx="10"/>
          </p:nvPr>
        </p:nvSpPr>
        <p:spPr/>
        <p:txBody>
          <a:bodyPr/>
          <a:lstStyle/>
          <a:p>
            <a:fld id="{6C7F872C-BADC-4459-8ECF-74BCA92EBB03}" type="datetimeFigureOut">
              <a:rPr lang="zh-CN" altLang="en-US" smtClean="0"/>
              <a:t>2017/10/29</a:t>
            </a:fld>
            <a:endParaRPr lang="zh-CN" altLang="en-US"/>
          </a:p>
        </p:txBody>
      </p:sp>
      <p:sp>
        <p:nvSpPr>
          <p:cNvPr id="6" name="页脚占位符 5">
            <a:extLst>
              <a:ext uri="{FF2B5EF4-FFF2-40B4-BE49-F238E27FC236}">
                <a16:creationId xmlns:a16="http://schemas.microsoft.com/office/drawing/2014/main" id="{FDF48576-DE1E-444A-84E3-4D93E97EE7B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E109EF9-66E3-46EC-A579-2129D12A6A3A}"/>
              </a:ext>
            </a:extLst>
          </p:cNvPr>
          <p:cNvSpPr>
            <a:spLocks noGrp="1"/>
          </p:cNvSpPr>
          <p:nvPr>
            <p:ph type="sldNum" sz="quarter" idx="12"/>
          </p:nvPr>
        </p:nvSpPr>
        <p:spPr/>
        <p:txBody>
          <a:bodyPr/>
          <a:lstStyle/>
          <a:p>
            <a:fld id="{F188AEDA-41F8-4395-8E8E-CC079727146F}" type="slidenum">
              <a:rPr lang="zh-CN" altLang="en-US" smtClean="0"/>
              <a:t>‹#›</a:t>
            </a:fld>
            <a:endParaRPr lang="zh-CN" altLang="en-US"/>
          </a:p>
        </p:txBody>
      </p:sp>
    </p:spTree>
    <p:extLst>
      <p:ext uri="{BB962C8B-B14F-4D97-AF65-F5344CB8AC3E}">
        <p14:creationId xmlns:p14="http://schemas.microsoft.com/office/powerpoint/2010/main" val="3286852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9411FC-9CED-4CBF-A976-2B6844D6D50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FC74883-9896-46C8-A67D-79D09E2893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8044DCE-4FA1-4472-9351-99D205A243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8B381254-C4A4-4059-A1AF-03BCCAB509A4}"/>
              </a:ext>
            </a:extLst>
          </p:cNvPr>
          <p:cNvSpPr>
            <a:spLocks noGrp="1"/>
          </p:cNvSpPr>
          <p:nvPr>
            <p:ph type="dt" sz="half" idx="10"/>
          </p:nvPr>
        </p:nvSpPr>
        <p:spPr/>
        <p:txBody>
          <a:bodyPr/>
          <a:lstStyle/>
          <a:p>
            <a:fld id="{6C7F872C-BADC-4459-8ECF-74BCA92EBB03}" type="datetimeFigureOut">
              <a:rPr lang="zh-CN" altLang="en-US" smtClean="0"/>
              <a:t>2017/10/29</a:t>
            </a:fld>
            <a:endParaRPr lang="zh-CN" altLang="en-US"/>
          </a:p>
        </p:txBody>
      </p:sp>
      <p:sp>
        <p:nvSpPr>
          <p:cNvPr id="6" name="页脚占位符 5">
            <a:extLst>
              <a:ext uri="{FF2B5EF4-FFF2-40B4-BE49-F238E27FC236}">
                <a16:creationId xmlns:a16="http://schemas.microsoft.com/office/drawing/2014/main" id="{EF3C3DB0-692D-486D-B59F-0F33B6410F7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2B4325E-4568-419D-BE5A-8066908A4B43}"/>
              </a:ext>
            </a:extLst>
          </p:cNvPr>
          <p:cNvSpPr>
            <a:spLocks noGrp="1"/>
          </p:cNvSpPr>
          <p:nvPr>
            <p:ph type="sldNum" sz="quarter" idx="12"/>
          </p:nvPr>
        </p:nvSpPr>
        <p:spPr/>
        <p:txBody>
          <a:bodyPr/>
          <a:lstStyle/>
          <a:p>
            <a:fld id="{F188AEDA-41F8-4395-8E8E-CC079727146F}" type="slidenum">
              <a:rPr lang="zh-CN" altLang="en-US" smtClean="0"/>
              <a:t>‹#›</a:t>
            </a:fld>
            <a:endParaRPr lang="zh-CN" altLang="en-US"/>
          </a:p>
        </p:txBody>
      </p:sp>
    </p:spTree>
    <p:extLst>
      <p:ext uri="{BB962C8B-B14F-4D97-AF65-F5344CB8AC3E}">
        <p14:creationId xmlns:p14="http://schemas.microsoft.com/office/powerpoint/2010/main" val="3674355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C8B35B5-35C1-437A-A7CF-EF6B30CE0C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55F29EA-634F-4707-93BC-EAE54F1C34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0E8AC21-6CCF-4216-9815-86C5D880A9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7F872C-BADC-4459-8ECF-74BCA92EBB03}" type="datetimeFigureOut">
              <a:rPr lang="zh-CN" altLang="en-US" smtClean="0"/>
              <a:t>2017/10/29</a:t>
            </a:fld>
            <a:endParaRPr lang="zh-CN" altLang="en-US"/>
          </a:p>
        </p:txBody>
      </p:sp>
      <p:sp>
        <p:nvSpPr>
          <p:cNvPr id="5" name="页脚占位符 4">
            <a:extLst>
              <a:ext uri="{FF2B5EF4-FFF2-40B4-BE49-F238E27FC236}">
                <a16:creationId xmlns:a16="http://schemas.microsoft.com/office/drawing/2014/main" id="{4EA29D3C-F5D7-4EF4-954B-2777FC45EF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A1F411F-1132-4285-BA23-E9CBF43346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88AEDA-41F8-4395-8E8E-CC079727146F}" type="slidenum">
              <a:rPr lang="zh-CN" altLang="en-US" smtClean="0"/>
              <a:t>‹#›</a:t>
            </a:fld>
            <a:endParaRPr lang="zh-CN" altLang="en-US"/>
          </a:p>
        </p:txBody>
      </p:sp>
    </p:spTree>
    <p:extLst>
      <p:ext uri="{BB962C8B-B14F-4D97-AF65-F5344CB8AC3E}">
        <p14:creationId xmlns:p14="http://schemas.microsoft.com/office/powerpoint/2010/main" val="2239407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8AA53AB-7329-4E53-91A3-6119EF73CA4C}"/>
              </a:ext>
            </a:extLst>
          </p:cNvPr>
          <p:cNvSpPr/>
          <p:nvPr/>
        </p:nvSpPr>
        <p:spPr>
          <a:xfrm>
            <a:off x="0" y="2694647"/>
            <a:ext cx="7922103" cy="113288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400" dirty="0"/>
              <a:t>全局</a:t>
            </a:r>
          </a:p>
        </p:txBody>
      </p:sp>
    </p:spTree>
    <p:extLst>
      <p:ext uri="{BB962C8B-B14F-4D97-AF65-F5344CB8AC3E}">
        <p14:creationId xmlns:p14="http://schemas.microsoft.com/office/powerpoint/2010/main" val="1969350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副标题 2">
            <a:extLst>
              <a:ext uri="{FF2B5EF4-FFF2-40B4-BE49-F238E27FC236}">
                <a16:creationId xmlns:a16="http://schemas.microsoft.com/office/drawing/2014/main" id="{42AE8C01-7BF1-4C58-90BD-31448E7C5E9B}"/>
              </a:ext>
            </a:extLst>
          </p:cNvPr>
          <p:cNvSpPr txBox="1">
            <a:spLocks/>
          </p:cNvSpPr>
          <p:nvPr/>
        </p:nvSpPr>
        <p:spPr>
          <a:xfrm>
            <a:off x="0" y="0"/>
            <a:ext cx="12192000" cy="707669"/>
          </a:xfrm>
          <a:prstGeom prst="rect">
            <a:avLst/>
          </a:prstGeom>
          <a:solidFill>
            <a:schemeClr val="accent6">
              <a:lumMod val="60000"/>
              <a:lumOff val="40000"/>
            </a:schemeClr>
          </a:solidFill>
          <a:ln>
            <a:solidFill>
              <a:schemeClr val="accent1">
                <a:lumMod val="60000"/>
                <a:lumOff val="40000"/>
              </a:schemeClr>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600" dirty="0">
                <a:solidFill>
                  <a:srgbClr val="0070C0"/>
                </a:solidFill>
              </a:rPr>
              <a:t>学情管理</a:t>
            </a:r>
            <a:r>
              <a:rPr lang="en-US" altLang="zh-CN" sz="1600" dirty="0">
                <a:solidFill>
                  <a:srgbClr val="0070C0"/>
                </a:solidFill>
              </a:rPr>
              <a:t>_4</a:t>
            </a:r>
            <a:r>
              <a:rPr lang="zh-CN" altLang="en-US" sz="1600" dirty="0">
                <a:solidFill>
                  <a:srgbClr val="0070C0"/>
                </a:solidFill>
              </a:rPr>
              <a:t>快速查看</a:t>
            </a:r>
            <a:r>
              <a:rPr lang="en-US" altLang="zh-CN" sz="1600" dirty="0">
                <a:solidFill>
                  <a:srgbClr val="0070C0"/>
                </a:solidFill>
              </a:rPr>
              <a:t>_</a:t>
            </a:r>
            <a:r>
              <a:rPr lang="zh-CN" altLang="en-US" sz="1600" dirty="0">
                <a:solidFill>
                  <a:srgbClr val="0070C0"/>
                </a:solidFill>
              </a:rPr>
              <a:t>班级</a:t>
            </a:r>
            <a:r>
              <a:rPr lang="en-US" altLang="zh-CN" sz="1600" dirty="0">
                <a:solidFill>
                  <a:srgbClr val="0070C0"/>
                </a:solidFill>
              </a:rPr>
              <a:t>_</a:t>
            </a:r>
            <a:r>
              <a:rPr lang="zh-CN" altLang="en-US" sz="1600" dirty="0">
                <a:solidFill>
                  <a:srgbClr val="0070C0"/>
                </a:solidFill>
              </a:rPr>
              <a:t>学生</a:t>
            </a:r>
            <a:endParaRPr lang="zh-CN" altLang="en-US" sz="1600" dirty="0"/>
          </a:p>
        </p:txBody>
      </p:sp>
      <p:sp>
        <p:nvSpPr>
          <p:cNvPr id="11" name="副标题 2">
            <a:extLst>
              <a:ext uri="{FF2B5EF4-FFF2-40B4-BE49-F238E27FC236}">
                <a16:creationId xmlns:a16="http://schemas.microsoft.com/office/drawing/2014/main" id="{B518E569-1FE7-4B73-9133-E384A9D677AB}"/>
              </a:ext>
            </a:extLst>
          </p:cNvPr>
          <p:cNvSpPr txBox="1">
            <a:spLocks/>
          </p:cNvSpPr>
          <p:nvPr/>
        </p:nvSpPr>
        <p:spPr>
          <a:xfrm>
            <a:off x="0" y="6060831"/>
            <a:ext cx="12192000" cy="797170"/>
          </a:xfrm>
          <a:prstGeom prst="rect">
            <a:avLst/>
          </a:prstGeom>
          <a:solidFill>
            <a:schemeClr val="accent5"/>
          </a:solidFill>
          <a:ln>
            <a:solidFill>
              <a:schemeClr val="accent1">
                <a:lumMod val="60000"/>
                <a:lumOff val="40000"/>
              </a:schemeClr>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600" dirty="0">
                <a:solidFill>
                  <a:schemeClr val="bg1"/>
                </a:solidFill>
              </a:rPr>
              <a:t>问题描述：</a:t>
            </a:r>
            <a:endParaRPr lang="en-US" altLang="zh-CN" sz="1600" dirty="0">
              <a:solidFill>
                <a:schemeClr val="bg1"/>
              </a:solidFill>
            </a:endParaRPr>
          </a:p>
          <a:p>
            <a:pPr marL="342900" indent="-342900" algn="l">
              <a:buAutoNum type="arabicPeriod"/>
            </a:pPr>
            <a:r>
              <a:rPr lang="zh-CN" altLang="en-US" sz="1600" dirty="0">
                <a:solidFill>
                  <a:schemeClr val="bg1"/>
                </a:solidFill>
              </a:rPr>
              <a:t>（</a:t>
            </a:r>
            <a:r>
              <a:rPr lang="en-US" altLang="zh-CN" sz="1600" dirty="0">
                <a:solidFill>
                  <a:schemeClr val="bg1"/>
                </a:solidFill>
              </a:rPr>
              <a:t>UI</a:t>
            </a:r>
            <a:r>
              <a:rPr lang="zh-CN" altLang="en-US" sz="1600" dirty="0">
                <a:solidFill>
                  <a:schemeClr val="bg1"/>
                </a:solidFill>
              </a:rPr>
              <a:t>）路径栏是否需要和查看教师那个页面保持一致，最后一级为“学生 </a:t>
            </a:r>
            <a:r>
              <a:rPr lang="en-US" altLang="zh-CN" sz="1600" dirty="0">
                <a:solidFill>
                  <a:schemeClr val="bg1"/>
                </a:solidFill>
              </a:rPr>
              <a:t>xxx</a:t>
            </a:r>
            <a:r>
              <a:rPr lang="zh-CN" altLang="en-US" sz="1600" dirty="0">
                <a:solidFill>
                  <a:schemeClr val="bg1"/>
                </a:solidFill>
              </a:rPr>
              <a:t>”</a:t>
            </a:r>
            <a:endParaRPr lang="en-US" altLang="zh-CN" sz="1600" dirty="0">
              <a:solidFill>
                <a:schemeClr val="bg1"/>
              </a:solidFill>
            </a:endParaRPr>
          </a:p>
        </p:txBody>
      </p:sp>
      <p:pic>
        <p:nvPicPr>
          <p:cNvPr id="2" name="Picture 1">
            <a:extLst>
              <a:ext uri="{FF2B5EF4-FFF2-40B4-BE49-F238E27FC236}">
                <a16:creationId xmlns:a16="http://schemas.microsoft.com/office/drawing/2014/main" id="{6CD7901F-43F3-4B4F-8391-7C03A1480CA5}"/>
              </a:ext>
            </a:extLst>
          </p:cNvPr>
          <p:cNvPicPr>
            <a:picLocks noChangeAspect="1"/>
          </p:cNvPicPr>
          <p:nvPr/>
        </p:nvPicPr>
        <p:blipFill>
          <a:blip r:embed="rId2"/>
          <a:stretch>
            <a:fillRect/>
          </a:stretch>
        </p:blipFill>
        <p:spPr>
          <a:xfrm>
            <a:off x="0" y="1436077"/>
            <a:ext cx="10534650" cy="609600"/>
          </a:xfrm>
          <a:prstGeom prst="rect">
            <a:avLst/>
          </a:prstGeom>
        </p:spPr>
      </p:pic>
    </p:spTree>
    <p:extLst>
      <p:ext uri="{BB962C8B-B14F-4D97-AF65-F5344CB8AC3E}">
        <p14:creationId xmlns:p14="http://schemas.microsoft.com/office/powerpoint/2010/main" val="256868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副标题 2">
            <a:extLst>
              <a:ext uri="{FF2B5EF4-FFF2-40B4-BE49-F238E27FC236}">
                <a16:creationId xmlns:a16="http://schemas.microsoft.com/office/drawing/2014/main" id="{42AE8C01-7BF1-4C58-90BD-31448E7C5E9B}"/>
              </a:ext>
            </a:extLst>
          </p:cNvPr>
          <p:cNvSpPr txBox="1">
            <a:spLocks/>
          </p:cNvSpPr>
          <p:nvPr/>
        </p:nvSpPr>
        <p:spPr>
          <a:xfrm>
            <a:off x="0" y="0"/>
            <a:ext cx="12192000" cy="707669"/>
          </a:xfrm>
          <a:prstGeom prst="rect">
            <a:avLst/>
          </a:prstGeom>
          <a:solidFill>
            <a:schemeClr val="accent6">
              <a:lumMod val="60000"/>
              <a:lumOff val="40000"/>
            </a:schemeClr>
          </a:solidFill>
          <a:ln>
            <a:solidFill>
              <a:schemeClr val="accent1">
                <a:lumMod val="60000"/>
                <a:lumOff val="40000"/>
              </a:schemeClr>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600" dirty="0">
                <a:solidFill>
                  <a:srgbClr val="0070C0"/>
                </a:solidFill>
              </a:rPr>
              <a:t>学情管理</a:t>
            </a:r>
            <a:r>
              <a:rPr lang="en-US" altLang="zh-CN" sz="1600" dirty="0">
                <a:solidFill>
                  <a:srgbClr val="0070C0"/>
                </a:solidFill>
              </a:rPr>
              <a:t>_4</a:t>
            </a:r>
            <a:r>
              <a:rPr lang="zh-CN" altLang="en-US" sz="1600" dirty="0">
                <a:solidFill>
                  <a:srgbClr val="0070C0"/>
                </a:solidFill>
              </a:rPr>
              <a:t>快速查看</a:t>
            </a:r>
            <a:r>
              <a:rPr lang="en-US" altLang="zh-CN" sz="1600" dirty="0">
                <a:solidFill>
                  <a:srgbClr val="0070C0"/>
                </a:solidFill>
              </a:rPr>
              <a:t>_</a:t>
            </a:r>
            <a:r>
              <a:rPr lang="zh-CN" altLang="en-US" sz="1600" dirty="0">
                <a:solidFill>
                  <a:srgbClr val="0070C0"/>
                </a:solidFill>
              </a:rPr>
              <a:t>班级</a:t>
            </a:r>
            <a:r>
              <a:rPr lang="en-US" altLang="zh-CN" sz="1600" dirty="0">
                <a:solidFill>
                  <a:srgbClr val="0070C0"/>
                </a:solidFill>
              </a:rPr>
              <a:t>_</a:t>
            </a:r>
            <a:r>
              <a:rPr lang="zh-CN" altLang="en-US" sz="1600" dirty="0">
                <a:solidFill>
                  <a:srgbClr val="0070C0"/>
                </a:solidFill>
              </a:rPr>
              <a:t>学生</a:t>
            </a:r>
            <a:endParaRPr lang="zh-CN" altLang="en-US" sz="1600" dirty="0"/>
          </a:p>
        </p:txBody>
      </p:sp>
      <p:sp>
        <p:nvSpPr>
          <p:cNvPr id="11" name="副标题 2">
            <a:extLst>
              <a:ext uri="{FF2B5EF4-FFF2-40B4-BE49-F238E27FC236}">
                <a16:creationId xmlns:a16="http://schemas.microsoft.com/office/drawing/2014/main" id="{B518E569-1FE7-4B73-9133-E384A9D677AB}"/>
              </a:ext>
            </a:extLst>
          </p:cNvPr>
          <p:cNvSpPr txBox="1">
            <a:spLocks/>
          </p:cNvSpPr>
          <p:nvPr/>
        </p:nvSpPr>
        <p:spPr>
          <a:xfrm>
            <a:off x="0" y="6060831"/>
            <a:ext cx="12192000" cy="797170"/>
          </a:xfrm>
          <a:prstGeom prst="rect">
            <a:avLst/>
          </a:prstGeom>
          <a:solidFill>
            <a:schemeClr val="accent5"/>
          </a:solidFill>
          <a:ln>
            <a:solidFill>
              <a:schemeClr val="accent1">
                <a:lumMod val="60000"/>
                <a:lumOff val="40000"/>
              </a:schemeClr>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600" dirty="0">
                <a:solidFill>
                  <a:schemeClr val="bg1"/>
                </a:solidFill>
              </a:rPr>
              <a:t>问题描述：</a:t>
            </a:r>
            <a:endParaRPr lang="en-US" altLang="zh-CN" sz="1600" dirty="0">
              <a:solidFill>
                <a:schemeClr val="bg1"/>
              </a:solidFill>
            </a:endParaRPr>
          </a:p>
          <a:p>
            <a:pPr marL="342900" indent="-342900" algn="l">
              <a:buAutoNum type="arabicPeriod"/>
            </a:pPr>
            <a:r>
              <a:rPr lang="zh-CN" altLang="en-US" sz="1600" dirty="0">
                <a:solidFill>
                  <a:schemeClr val="bg1"/>
                </a:solidFill>
              </a:rPr>
              <a:t>（逻辑）右侧缺少“查看更多”的操作，原型上没有此功能</a:t>
            </a:r>
            <a:endParaRPr lang="en-US" altLang="zh-CN" sz="1600" dirty="0">
              <a:solidFill>
                <a:schemeClr val="bg1"/>
              </a:solidFill>
            </a:endParaRPr>
          </a:p>
        </p:txBody>
      </p:sp>
      <p:pic>
        <p:nvPicPr>
          <p:cNvPr id="3" name="Picture 2">
            <a:extLst>
              <a:ext uri="{FF2B5EF4-FFF2-40B4-BE49-F238E27FC236}">
                <a16:creationId xmlns:a16="http://schemas.microsoft.com/office/drawing/2014/main" id="{42927CF3-1A85-47F8-9094-8D42E763CC40}"/>
              </a:ext>
            </a:extLst>
          </p:cNvPr>
          <p:cNvPicPr>
            <a:picLocks noChangeAspect="1"/>
          </p:cNvPicPr>
          <p:nvPr/>
        </p:nvPicPr>
        <p:blipFill>
          <a:blip r:embed="rId2"/>
          <a:stretch>
            <a:fillRect/>
          </a:stretch>
        </p:blipFill>
        <p:spPr>
          <a:xfrm>
            <a:off x="0" y="1022050"/>
            <a:ext cx="10563225" cy="2362200"/>
          </a:xfrm>
          <a:prstGeom prst="rect">
            <a:avLst/>
          </a:prstGeom>
        </p:spPr>
      </p:pic>
    </p:spTree>
    <p:extLst>
      <p:ext uri="{BB962C8B-B14F-4D97-AF65-F5344CB8AC3E}">
        <p14:creationId xmlns:p14="http://schemas.microsoft.com/office/powerpoint/2010/main" val="1990629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副标题 2">
            <a:extLst>
              <a:ext uri="{FF2B5EF4-FFF2-40B4-BE49-F238E27FC236}">
                <a16:creationId xmlns:a16="http://schemas.microsoft.com/office/drawing/2014/main" id="{42AE8C01-7BF1-4C58-90BD-31448E7C5E9B}"/>
              </a:ext>
            </a:extLst>
          </p:cNvPr>
          <p:cNvSpPr txBox="1">
            <a:spLocks/>
          </p:cNvSpPr>
          <p:nvPr/>
        </p:nvSpPr>
        <p:spPr>
          <a:xfrm>
            <a:off x="0" y="0"/>
            <a:ext cx="12192000" cy="707669"/>
          </a:xfrm>
          <a:prstGeom prst="rect">
            <a:avLst/>
          </a:prstGeom>
          <a:solidFill>
            <a:schemeClr val="accent6">
              <a:lumMod val="60000"/>
              <a:lumOff val="40000"/>
            </a:schemeClr>
          </a:solidFill>
          <a:ln>
            <a:solidFill>
              <a:schemeClr val="accent1">
                <a:lumMod val="60000"/>
                <a:lumOff val="40000"/>
              </a:schemeClr>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600" dirty="0">
                <a:solidFill>
                  <a:srgbClr val="0070C0"/>
                </a:solidFill>
              </a:rPr>
              <a:t>学情管理</a:t>
            </a:r>
            <a:r>
              <a:rPr lang="en-US" altLang="zh-CN" sz="1600" dirty="0">
                <a:solidFill>
                  <a:srgbClr val="0070C0"/>
                </a:solidFill>
              </a:rPr>
              <a:t>_5</a:t>
            </a:r>
            <a:r>
              <a:rPr lang="zh-CN" altLang="en-US" sz="1600" dirty="0">
                <a:solidFill>
                  <a:srgbClr val="0070C0"/>
                </a:solidFill>
              </a:rPr>
              <a:t>快速查看</a:t>
            </a:r>
            <a:r>
              <a:rPr lang="en-US" altLang="zh-CN" sz="1600" dirty="0">
                <a:solidFill>
                  <a:srgbClr val="0070C0"/>
                </a:solidFill>
              </a:rPr>
              <a:t>_</a:t>
            </a:r>
            <a:r>
              <a:rPr lang="zh-CN" altLang="en-US" sz="1600" dirty="0">
                <a:solidFill>
                  <a:srgbClr val="0070C0"/>
                </a:solidFill>
              </a:rPr>
              <a:t>班级考试（</a:t>
            </a:r>
            <a:r>
              <a:rPr lang="en-US" altLang="zh-CN" sz="1600" dirty="0">
                <a:solidFill>
                  <a:srgbClr val="0070C0"/>
                </a:solidFill>
              </a:rPr>
              <a:t>1</a:t>
            </a:r>
            <a:r>
              <a:rPr lang="zh-CN" altLang="en-US" sz="1600" dirty="0">
                <a:solidFill>
                  <a:srgbClr val="0070C0"/>
                </a:solidFill>
              </a:rPr>
              <a:t>多班多科</a:t>
            </a:r>
            <a:r>
              <a:rPr lang="en-US" altLang="zh-CN" sz="1600" dirty="0">
                <a:solidFill>
                  <a:srgbClr val="0070C0"/>
                </a:solidFill>
              </a:rPr>
              <a:t>_</a:t>
            </a:r>
            <a:r>
              <a:rPr lang="zh-CN" altLang="en-US" sz="1600" dirty="0">
                <a:solidFill>
                  <a:srgbClr val="0070C0"/>
                </a:solidFill>
              </a:rPr>
              <a:t>数据图）</a:t>
            </a:r>
            <a:endParaRPr lang="zh-CN" altLang="en-US" sz="1600" dirty="0"/>
          </a:p>
        </p:txBody>
      </p:sp>
      <p:sp>
        <p:nvSpPr>
          <p:cNvPr id="11" name="副标题 2">
            <a:extLst>
              <a:ext uri="{FF2B5EF4-FFF2-40B4-BE49-F238E27FC236}">
                <a16:creationId xmlns:a16="http://schemas.microsoft.com/office/drawing/2014/main" id="{B518E569-1FE7-4B73-9133-E384A9D677AB}"/>
              </a:ext>
            </a:extLst>
          </p:cNvPr>
          <p:cNvSpPr txBox="1">
            <a:spLocks/>
          </p:cNvSpPr>
          <p:nvPr/>
        </p:nvSpPr>
        <p:spPr>
          <a:xfrm>
            <a:off x="0" y="5521569"/>
            <a:ext cx="12192000" cy="1336432"/>
          </a:xfrm>
          <a:prstGeom prst="rect">
            <a:avLst/>
          </a:prstGeom>
          <a:solidFill>
            <a:schemeClr val="accent5"/>
          </a:solidFill>
          <a:ln>
            <a:solidFill>
              <a:schemeClr val="accent1">
                <a:lumMod val="60000"/>
                <a:lumOff val="40000"/>
              </a:schemeClr>
            </a:solidFill>
          </a:ln>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600" dirty="0">
                <a:solidFill>
                  <a:schemeClr val="bg1"/>
                </a:solidFill>
              </a:rPr>
              <a:t>问题描述：</a:t>
            </a:r>
            <a:endParaRPr lang="en-US" altLang="zh-CN" sz="1600" dirty="0">
              <a:solidFill>
                <a:schemeClr val="bg1"/>
              </a:solidFill>
            </a:endParaRPr>
          </a:p>
          <a:p>
            <a:pPr marL="342900" indent="-342900" algn="l">
              <a:buAutoNum type="arabicPeriod"/>
            </a:pPr>
            <a:r>
              <a:rPr lang="zh-CN" altLang="en-US" sz="1600" dirty="0">
                <a:solidFill>
                  <a:schemeClr val="bg1"/>
                </a:solidFill>
              </a:rPr>
              <a:t>（</a:t>
            </a:r>
            <a:r>
              <a:rPr lang="en-US" altLang="zh-CN" sz="1600" dirty="0">
                <a:solidFill>
                  <a:schemeClr val="bg1"/>
                </a:solidFill>
              </a:rPr>
              <a:t>UI</a:t>
            </a:r>
            <a:r>
              <a:rPr lang="zh-CN" altLang="en-US" sz="1600" dirty="0">
                <a:solidFill>
                  <a:schemeClr val="bg1"/>
                </a:solidFill>
              </a:rPr>
              <a:t>）标题应该是“得分率分段统计”</a:t>
            </a:r>
            <a:endParaRPr lang="en-US" altLang="zh-CN" sz="1600" dirty="0">
              <a:solidFill>
                <a:schemeClr val="bg1"/>
              </a:solidFill>
            </a:endParaRPr>
          </a:p>
          <a:p>
            <a:pPr marL="342900" indent="-342900" algn="l">
              <a:buAutoNum type="arabicPeriod"/>
            </a:pPr>
            <a:r>
              <a:rPr lang="zh-CN" altLang="en-US" sz="1600" dirty="0">
                <a:solidFill>
                  <a:schemeClr val="bg1"/>
                </a:solidFill>
              </a:rPr>
              <a:t>（</a:t>
            </a:r>
            <a:r>
              <a:rPr lang="en-US" altLang="zh-CN" sz="1600" dirty="0">
                <a:solidFill>
                  <a:schemeClr val="bg1"/>
                </a:solidFill>
              </a:rPr>
              <a:t>UI</a:t>
            </a:r>
            <a:r>
              <a:rPr lang="zh-CN" altLang="en-US" sz="1600" dirty="0">
                <a:solidFill>
                  <a:schemeClr val="bg1"/>
                </a:solidFill>
              </a:rPr>
              <a:t>）右侧显示各班级详细人数的小表格和饼状图之间的连接线是否可以去掉？</a:t>
            </a:r>
            <a:endParaRPr lang="en-US" altLang="zh-CN" sz="1600" dirty="0">
              <a:solidFill>
                <a:schemeClr val="bg1"/>
              </a:solidFill>
            </a:endParaRPr>
          </a:p>
          <a:p>
            <a:pPr marL="342900" indent="-342900" algn="l">
              <a:buAutoNum type="arabicPeriod"/>
            </a:pPr>
            <a:r>
              <a:rPr lang="zh-CN" altLang="en-US" sz="1600" dirty="0">
                <a:solidFill>
                  <a:schemeClr val="bg1"/>
                </a:solidFill>
              </a:rPr>
              <a:t>（</a:t>
            </a:r>
            <a:r>
              <a:rPr lang="en-US" altLang="zh-CN" sz="1600" dirty="0">
                <a:solidFill>
                  <a:schemeClr val="bg1"/>
                </a:solidFill>
              </a:rPr>
              <a:t>UI</a:t>
            </a:r>
            <a:r>
              <a:rPr lang="zh-CN" altLang="en-US" sz="1600" dirty="0">
                <a:solidFill>
                  <a:schemeClr val="bg1"/>
                </a:solidFill>
              </a:rPr>
              <a:t>）由于鼠标移到饼状图不同的区块，右侧的数据需要动态变化，区块需要增加一个状态，展示鼠标移到区块上的效果。</a:t>
            </a:r>
            <a:endParaRPr lang="en-US" altLang="zh-CN" sz="1600" dirty="0">
              <a:solidFill>
                <a:schemeClr val="bg1"/>
              </a:solidFill>
            </a:endParaRPr>
          </a:p>
        </p:txBody>
      </p:sp>
      <p:pic>
        <p:nvPicPr>
          <p:cNvPr id="2" name="Picture 1">
            <a:extLst>
              <a:ext uri="{FF2B5EF4-FFF2-40B4-BE49-F238E27FC236}">
                <a16:creationId xmlns:a16="http://schemas.microsoft.com/office/drawing/2014/main" id="{2D7AB288-F868-4839-846C-84A0491CEF26}"/>
              </a:ext>
            </a:extLst>
          </p:cNvPr>
          <p:cNvPicPr>
            <a:picLocks noChangeAspect="1"/>
          </p:cNvPicPr>
          <p:nvPr/>
        </p:nvPicPr>
        <p:blipFill>
          <a:blip r:embed="rId2"/>
          <a:stretch>
            <a:fillRect/>
          </a:stretch>
        </p:blipFill>
        <p:spPr>
          <a:xfrm>
            <a:off x="1" y="925934"/>
            <a:ext cx="8276492" cy="4497935"/>
          </a:xfrm>
          <a:prstGeom prst="rect">
            <a:avLst/>
          </a:prstGeom>
        </p:spPr>
      </p:pic>
    </p:spTree>
    <p:extLst>
      <p:ext uri="{BB962C8B-B14F-4D97-AF65-F5344CB8AC3E}">
        <p14:creationId xmlns:p14="http://schemas.microsoft.com/office/powerpoint/2010/main" val="1963305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副标题 2">
            <a:extLst>
              <a:ext uri="{FF2B5EF4-FFF2-40B4-BE49-F238E27FC236}">
                <a16:creationId xmlns:a16="http://schemas.microsoft.com/office/drawing/2014/main" id="{42AE8C01-7BF1-4C58-90BD-31448E7C5E9B}"/>
              </a:ext>
            </a:extLst>
          </p:cNvPr>
          <p:cNvSpPr txBox="1">
            <a:spLocks/>
          </p:cNvSpPr>
          <p:nvPr/>
        </p:nvSpPr>
        <p:spPr>
          <a:xfrm>
            <a:off x="0" y="0"/>
            <a:ext cx="12192000" cy="707669"/>
          </a:xfrm>
          <a:prstGeom prst="rect">
            <a:avLst/>
          </a:prstGeom>
          <a:solidFill>
            <a:schemeClr val="accent6">
              <a:lumMod val="60000"/>
              <a:lumOff val="40000"/>
            </a:schemeClr>
          </a:solidFill>
          <a:ln>
            <a:solidFill>
              <a:schemeClr val="accent1">
                <a:lumMod val="60000"/>
                <a:lumOff val="40000"/>
              </a:schemeClr>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600" dirty="0">
                <a:solidFill>
                  <a:srgbClr val="0070C0"/>
                </a:solidFill>
              </a:rPr>
              <a:t>学情管理</a:t>
            </a:r>
            <a:r>
              <a:rPr lang="en-US" altLang="zh-CN" sz="1600" dirty="0">
                <a:solidFill>
                  <a:srgbClr val="0070C0"/>
                </a:solidFill>
              </a:rPr>
              <a:t>_5</a:t>
            </a:r>
            <a:r>
              <a:rPr lang="zh-CN" altLang="en-US" sz="1600" dirty="0">
                <a:solidFill>
                  <a:srgbClr val="0070C0"/>
                </a:solidFill>
              </a:rPr>
              <a:t>快速查看</a:t>
            </a:r>
            <a:r>
              <a:rPr lang="en-US" altLang="zh-CN" sz="1600" dirty="0">
                <a:solidFill>
                  <a:srgbClr val="0070C0"/>
                </a:solidFill>
              </a:rPr>
              <a:t>_</a:t>
            </a:r>
            <a:r>
              <a:rPr lang="zh-CN" altLang="en-US" sz="1600" dirty="0">
                <a:solidFill>
                  <a:srgbClr val="0070C0"/>
                </a:solidFill>
              </a:rPr>
              <a:t>班级考试（</a:t>
            </a:r>
            <a:r>
              <a:rPr lang="en-US" altLang="zh-CN" sz="1600" dirty="0">
                <a:solidFill>
                  <a:srgbClr val="0070C0"/>
                </a:solidFill>
              </a:rPr>
              <a:t>4</a:t>
            </a:r>
            <a:r>
              <a:rPr lang="zh-CN" altLang="en-US" sz="1600" dirty="0">
                <a:solidFill>
                  <a:srgbClr val="0070C0"/>
                </a:solidFill>
              </a:rPr>
              <a:t>单班单科）</a:t>
            </a:r>
            <a:endParaRPr lang="zh-CN" altLang="en-US" sz="1600" dirty="0"/>
          </a:p>
        </p:txBody>
      </p:sp>
      <p:sp>
        <p:nvSpPr>
          <p:cNvPr id="11" name="副标题 2">
            <a:extLst>
              <a:ext uri="{FF2B5EF4-FFF2-40B4-BE49-F238E27FC236}">
                <a16:creationId xmlns:a16="http://schemas.microsoft.com/office/drawing/2014/main" id="{B518E569-1FE7-4B73-9133-E384A9D677AB}"/>
              </a:ext>
            </a:extLst>
          </p:cNvPr>
          <p:cNvSpPr txBox="1">
            <a:spLocks/>
          </p:cNvSpPr>
          <p:nvPr/>
        </p:nvSpPr>
        <p:spPr>
          <a:xfrm>
            <a:off x="0" y="5521569"/>
            <a:ext cx="12192000" cy="1336432"/>
          </a:xfrm>
          <a:prstGeom prst="rect">
            <a:avLst/>
          </a:prstGeom>
          <a:solidFill>
            <a:schemeClr val="accent5"/>
          </a:solidFill>
          <a:ln>
            <a:solidFill>
              <a:schemeClr val="accent1">
                <a:lumMod val="60000"/>
                <a:lumOff val="40000"/>
              </a:schemeClr>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600" dirty="0">
                <a:solidFill>
                  <a:schemeClr val="bg1"/>
                </a:solidFill>
              </a:rPr>
              <a:t>问题描述：</a:t>
            </a:r>
            <a:endParaRPr lang="en-US" altLang="zh-CN" sz="1600" dirty="0">
              <a:solidFill>
                <a:schemeClr val="bg1"/>
              </a:solidFill>
            </a:endParaRPr>
          </a:p>
          <a:p>
            <a:pPr marL="342900" indent="-342900" algn="l">
              <a:buAutoNum type="arabicPeriod"/>
            </a:pPr>
            <a:r>
              <a:rPr lang="zh-CN" altLang="en-US" sz="1600" dirty="0">
                <a:solidFill>
                  <a:schemeClr val="bg1"/>
                </a:solidFill>
              </a:rPr>
              <a:t>（</a:t>
            </a:r>
            <a:r>
              <a:rPr lang="en-US" altLang="zh-CN" sz="1600" dirty="0">
                <a:solidFill>
                  <a:schemeClr val="bg1"/>
                </a:solidFill>
              </a:rPr>
              <a:t>UI</a:t>
            </a:r>
            <a:r>
              <a:rPr lang="zh-CN" altLang="en-US" sz="1600" dirty="0">
                <a:solidFill>
                  <a:schemeClr val="bg1"/>
                </a:solidFill>
              </a:rPr>
              <a:t>）有的统计类型没有人员名单信息，缺少对应的设计</a:t>
            </a:r>
            <a:endParaRPr lang="en-US" altLang="zh-CN" sz="1600" dirty="0">
              <a:solidFill>
                <a:schemeClr val="bg1"/>
              </a:solidFill>
            </a:endParaRPr>
          </a:p>
          <a:p>
            <a:pPr marL="342900" indent="-342900" algn="l">
              <a:buAutoNum type="arabicPeriod"/>
            </a:pPr>
            <a:r>
              <a:rPr lang="zh-CN" altLang="en-US" sz="1600" dirty="0">
                <a:solidFill>
                  <a:schemeClr val="bg1"/>
                </a:solidFill>
              </a:rPr>
              <a:t>（逻辑）人员名单这一列无法完全显示所有的人员名单，人员名单是否可以去掉，如果可以查看人员名单，点击第二列数据项查看人员名单</a:t>
            </a:r>
            <a:endParaRPr lang="en-US" altLang="zh-CN" sz="1600" dirty="0">
              <a:solidFill>
                <a:schemeClr val="bg1"/>
              </a:solidFill>
            </a:endParaRPr>
          </a:p>
        </p:txBody>
      </p:sp>
      <p:pic>
        <p:nvPicPr>
          <p:cNvPr id="3" name="Picture 2">
            <a:extLst>
              <a:ext uri="{FF2B5EF4-FFF2-40B4-BE49-F238E27FC236}">
                <a16:creationId xmlns:a16="http://schemas.microsoft.com/office/drawing/2014/main" id="{98522DDD-8E36-4414-801F-4291420A9729}"/>
              </a:ext>
            </a:extLst>
          </p:cNvPr>
          <p:cNvPicPr>
            <a:picLocks noChangeAspect="1"/>
          </p:cNvPicPr>
          <p:nvPr/>
        </p:nvPicPr>
        <p:blipFill>
          <a:blip r:embed="rId2"/>
          <a:stretch>
            <a:fillRect/>
          </a:stretch>
        </p:blipFill>
        <p:spPr>
          <a:xfrm>
            <a:off x="0" y="942919"/>
            <a:ext cx="10448925" cy="4343400"/>
          </a:xfrm>
          <a:prstGeom prst="rect">
            <a:avLst/>
          </a:prstGeom>
        </p:spPr>
      </p:pic>
    </p:spTree>
    <p:extLst>
      <p:ext uri="{BB962C8B-B14F-4D97-AF65-F5344CB8AC3E}">
        <p14:creationId xmlns:p14="http://schemas.microsoft.com/office/powerpoint/2010/main" val="2599103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副标题 2">
            <a:extLst>
              <a:ext uri="{FF2B5EF4-FFF2-40B4-BE49-F238E27FC236}">
                <a16:creationId xmlns:a16="http://schemas.microsoft.com/office/drawing/2014/main" id="{42AE8C01-7BF1-4C58-90BD-31448E7C5E9B}"/>
              </a:ext>
            </a:extLst>
          </p:cNvPr>
          <p:cNvSpPr txBox="1">
            <a:spLocks/>
          </p:cNvSpPr>
          <p:nvPr/>
        </p:nvSpPr>
        <p:spPr>
          <a:xfrm>
            <a:off x="0" y="0"/>
            <a:ext cx="12192000" cy="707669"/>
          </a:xfrm>
          <a:prstGeom prst="rect">
            <a:avLst/>
          </a:prstGeom>
          <a:solidFill>
            <a:schemeClr val="accent6">
              <a:lumMod val="60000"/>
              <a:lumOff val="40000"/>
            </a:schemeClr>
          </a:solidFill>
          <a:ln>
            <a:solidFill>
              <a:schemeClr val="accent1">
                <a:lumMod val="60000"/>
                <a:lumOff val="40000"/>
              </a:schemeClr>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600" dirty="0">
                <a:solidFill>
                  <a:srgbClr val="0070C0"/>
                </a:solidFill>
              </a:rPr>
              <a:t>学情管理</a:t>
            </a:r>
            <a:r>
              <a:rPr lang="en-US" altLang="zh-CN" sz="1600" dirty="0">
                <a:solidFill>
                  <a:srgbClr val="0070C0"/>
                </a:solidFill>
              </a:rPr>
              <a:t>_</a:t>
            </a:r>
            <a:r>
              <a:rPr lang="zh-CN" altLang="en-US" sz="1600" dirty="0">
                <a:solidFill>
                  <a:srgbClr val="0070C0"/>
                </a:solidFill>
              </a:rPr>
              <a:t>快速查看的路径栏</a:t>
            </a:r>
            <a:endParaRPr lang="zh-CN" altLang="en-US" sz="1600" dirty="0"/>
          </a:p>
        </p:txBody>
      </p:sp>
      <p:sp>
        <p:nvSpPr>
          <p:cNvPr id="11" name="副标题 2">
            <a:extLst>
              <a:ext uri="{FF2B5EF4-FFF2-40B4-BE49-F238E27FC236}">
                <a16:creationId xmlns:a16="http://schemas.microsoft.com/office/drawing/2014/main" id="{B518E569-1FE7-4B73-9133-E384A9D677AB}"/>
              </a:ext>
            </a:extLst>
          </p:cNvPr>
          <p:cNvSpPr txBox="1">
            <a:spLocks/>
          </p:cNvSpPr>
          <p:nvPr/>
        </p:nvSpPr>
        <p:spPr>
          <a:xfrm>
            <a:off x="0" y="5580185"/>
            <a:ext cx="12192000" cy="1277816"/>
          </a:xfrm>
          <a:prstGeom prst="rect">
            <a:avLst/>
          </a:prstGeom>
          <a:solidFill>
            <a:schemeClr val="accent5"/>
          </a:solidFill>
          <a:ln>
            <a:solidFill>
              <a:schemeClr val="accent1">
                <a:lumMod val="60000"/>
                <a:lumOff val="40000"/>
              </a:schemeClr>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600" dirty="0">
                <a:solidFill>
                  <a:schemeClr val="bg1"/>
                </a:solidFill>
              </a:rPr>
              <a:t>问题描述：</a:t>
            </a:r>
            <a:endParaRPr lang="en-US" altLang="zh-CN" sz="1600" dirty="0">
              <a:solidFill>
                <a:schemeClr val="bg1"/>
              </a:solidFill>
            </a:endParaRPr>
          </a:p>
          <a:p>
            <a:pPr marL="342900" indent="-342900" algn="l">
              <a:buAutoNum type="arabicPeriod"/>
            </a:pPr>
            <a:r>
              <a:rPr lang="zh-CN" altLang="en-US" sz="1600" dirty="0">
                <a:solidFill>
                  <a:schemeClr val="bg1"/>
                </a:solidFill>
              </a:rPr>
              <a:t>（逻辑）确认下通过不同页面进到学情快速查看页面的路径栏。</a:t>
            </a:r>
            <a:endParaRPr lang="en-US" altLang="zh-CN" sz="1600" dirty="0">
              <a:solidFill>
                <a:schemeClr val="bg1"/>
              </a:solidFill>
            </a:endParaRPr>
          </a:p>
          <a:p>
            <a:pPr marL="742950" lvl="1" indent="-285750" algn="l">
              <a:buFont typeface="Wingdings" panose="05000000000000000000" pitchFamily="2" charset="2"/>
              <a:buChar char="Ø"/>
            </a:pPr>
            <a:r>
              <a:rPr lang="zh-CN" altLang="en-US" sz="1200" dirty="0">
                <a:solidFill>
                  <a:schemeClr val="bg1"/>
                </a:solidFill>
              </a:rPr>
              <a:t>如果从快速查看的主页进来，路径栏为：学情</a:t>
            </a:r>
            <a:r>
              <a:rPr lang="en-US" altLang="zh-CN" sz="1200" dirty="0">
                <a:solidFill>
                  <a:schemeClr val="bg1"/>
                </a:solidFill>
              </a:rPr>
              <a:t> &gt; </a:t>
            </a:r>
            <a:r>
              <a:rPr lang="zh-CN" altLang="en-US" sz="1200" dirty="0">
                <a:solidFill>
                  <a:schemeClr val="bg1"/>
                </a:solidFill>
              </a:rPr>
              <a:t>快速查看</a:t>
            </a:r>
            <a:r>
              <a:rPr lang="en-US" altLang="zh-CN" sz="1200" dirty="0">
                <a:solidFill>
                  <a:schemeClr val="bg1"/>
                </a:solidFill>
              </a:rPr>
              <a:t> &gt; </a:t>
            </a:r>
            <a:r>
              <a:rPr lang="en-US" altLang="zh-CN" sz="1200" dirty="0" err="1">
                <a:solidFill>
                  <a:schemeClr val="bg1"/>
                </a:solidFill>
              </a:rPr>
              <a:t>xxxx</a:t>
            </a:r>
            <a:r>
              <a:rPr lang="zh-CN" altLang="en-US" sz="1200" dirty="0">
                <a:solidFill>
                  <a:schemeClr val="bg1"/>
                </a:solidFill>
              </a:rPr>
              <a:t>（考试</a:t>
            </a:r>
            <a:r>
              <a:rPr lang="en-US" altLang="zh-CN" sz="1200" dirty="0">
                <a:solidFill>
                  <a:schemeClr val="bg1"/>
                </a:solidFill>
              </a:rPr>
              <a:t>/</a:t>
            </a:r>
            <a:r>
              <a:rPr lang="zh-CN" altLang="en-US" sz="1200" dirty="0">
                <a:solidFill>
                  <a:schemeClr val="bg1"/>
                </a:solidFill>
              </a:rPr>
              <a:t>作业）</a:t>
            </a:r>
            <a:endParaRPr lang="en-US" altLang="zh-CN" sz="1200" dirty="0">
              <a:solidFill>
                <a:schemeClr val="bg1"/>
              </a:solidFill>
            </a:endParaRPr>
          </a:p>
          <a:p>
            <a:pPr marL="742950" lvl="1" indent="-285750" algn="l">
              <a:buFont typeface="Wingdings" panose="05000000000000000000" pitchFamily="2" charset="2"/>
              <a:buChar char="Ø"/>
            </a:pPr>
            <a:r>
              <a:rPr lang="zh-CN" altLang="en-US" sz="1200" dirty="0">
                <a:solidFill>
                  <a:schemeClr val="bg1"/>
                </a:solidFill>
              </a:rPr>
              <a:t>如果从（学情 </a:t>
            </a:r>
            <a:r>
              <a:rPr lang="en-US" altLang="zh-CN" sz="1200" dirty="0">
                <a:solidFill>
                  <a:schemeClr val="bg1"/>
                </a:solidFill>
              </a:rPr>
              <a:t>&gt; </a:t>
            </a:r>
            <a:r>
              <a:rPr lang="zh-CN" altLang="en-US" sz="1200" dirty="0">
                <a:solidFill>
                  <a:schemeClr val="bg1"/>
                </a:solidFill>
              </a:rPr>
              <a:t>快速查看</a:t>
            </a:r>
            <a:r>
              <a:rPr lang="en-US" altLang="zh-CN" sz="1200" dirty="0">
                <a:solidFill>
                  <a:schemeClr val="bg1"/>
                </a:solidFill>
              </a:rPr>
              <a:t> &gt; xxx</a:t>
            </a:r>
            <a:r>
              <a:rPr lang="zh-CN" altLang="en-US" sz="1200" dirty="0">
                <a:solidFill>
                  <a:schemeClr val="bg1"/>
                </a:solidFill>
              </a:rPr>
              <a:t>班）页面进来，路径栏为：学情 </a:t>
            </a:r>
            <a:r>
              <a:rPr lang="en-US" altLang="zh-CN" sz="1200" dirty="0">
                <a:solidFill>
                  <a:schemeClr val="bg1"/>
                </a:solidFill>
              </a:rPr>
              <a:t>&gt; </a:t>
            </a:r>
            <a:r>
              <a:rPr lang="zh-CN" altLang="en-US" sz="1200" dirty="0">
                <a:solidFill>
                  <a:schemeClr val="bg1"/>
                </a:solidFill>
              </a:rPr>
              <a:t>快速查看 </a:t>
            </a:r>
            <a:r>
              <a:rPr lang="en-US" altLang="zh-CN" sz="1200" dirty="0">
                <a:solidFill>
                  <a:schemeClr val="bg1"/>
                </a:solidFill>
              </a:rPr>
              <a:t>&gt; </a:t>
            </a:r>
            <a:r>
              <a:rPr lang="en-US" altLang="zh-CN" sz="1200" dirty="0" err="1">
                <a:solidFill>
                  <a:schemeClr val="bg1"/>
                </a:solidFill>
              </a:rPr>
              <a:t>xxxx</a:t>
            </a:r>
            <a:r>
              <a:rPr lang="zh-CN" altLang="en-US" sz="1200" dirty="0">
                <a:solidFill>
                  <a:schemeClr val="bg1"/>
                </a:solidFill>
              </a:rPr>
              <a:t>班 </a:t>
            </a:r>
            <a:r>
              <a:rPr lang="en-US" altLang="zh-CN" sz="1200" dirty="0">
                <a:solidFill>
                  <a:schemeClr val="bg1"/>
                </a:solidFill>
              </a:rPr>
              <a:t>&gt; xxx</a:t>
            </a:r>
            <a:r>
              <a:rPr lang="zh-CN" altLang="en-US" sz="1200" dirty="0">
                <a:solidFill>
                  <a:schemeClr val="bg1"/>
                </a:solidFill>
              </a:rPr>
              <a:t>（考试</a:t>
            </a:r>
            <a:r>
              <a:rPr lang="en-US" altLang="zh-CN" sz="1200" dirty="0">
                <a:solidFill>
                  <a:schemeClr val="bg1"/>
                </a:solidFill>
              </a:rPr>
              <a:t>/</a:t>
            </a:r>
            <a:r>
              <a:rPr lang="zh-CN" altLang="en-US" sz="1200" dirty="0">
                <a:solidFill>
                  <a:schemeClr val="bg1"/>
                </a:solidFill>
              </a:rPr>
              <a:t>作业），这里时候只要实现对应班级的学情即可（单班多科、单班单科）</a:t>
            </a:r>
            <a:endParaRPr lang="en-US" altLang="zh-CN" sz="1200" dirty="0">
              <a:solidFill>
                <a:schemeClr val="bg1"/>
              </a:solidFill>
            </a:endParaRPr>
          </a:p>
          <a:p>
            <a:pPr lvl="1" algn="l"/>
            <a:endParaRPr lang="en-US" altLang="zh-CN" sz="1200" dirty="0">
              <a:solidFill>
                <a:schemeClr val="bg1"/>
              </a:solidFill>
            </a:endParaRPr>
          </a:p>
        </p:txBody>
      </p:sp>
      <p:pic>
        <p:nvPicPr>
          <p:cNvPr id="2" name="Picture 1">
            <a:extLst>
              <a:ext uri="{FF2B5EF4-FFF2-40B4-BE49-F238E27FC236}">
                <a16:creationId xmlns:a16="http://schemas.microsoft.com/office/drawing/2014/main" id="{C0AAB717-E656-4813-A110-39CA823394E6}"/>
              </a:ext>
            </a:extLst>
          </p:cNvPr>
          <p:cNvPicPr>
            <a:picLocks noChangeAspect="1"/>
          </p:cNvPicPr>
          <p:nvPr/>
        </p:nvPicPr>
        <p:blipFill>
          <a:blip r:embed="rId2"/>
          <a:stretch>
            <a:fillRect/>
          </a:stretch>
        </p:blipFill>
        <p:spPr>
          <a:xfrm>
            <a:off x="0" y="1112593"/>
            <a:ext cx="10448925" cy="600075"/>
          </a:xfrm>
          <a:prstGeom prst="rect">
            <a:avLst/>
          </a:prstGeom>
        </p:spPr>
      </p:pic>
    </p:spTree>
    <p:extLst>
      <p:ext uri="{BB962C8B-B14F-4D97-AF65-F5344CB8AC3E}">
        <p14:creationId xmlns:p14="http://schemas.microsoft.com/office/powerpoint/2010/main" val="2439283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副标题 2">
            <a:extLst>
              <a:ext uri="{FF2B5EF4-FFF2-40B4-BE49-F238E27FC236}">
                <a16:creationId xmlns:a16="http://schemas.microsoft.com/office/drawing/2014/main" id="{42AE8C01-7BF1-4C58-90BD-31448E7C5E9B}"/>
              </a:ext>
            </a:extLst>
          </p:cNvPr>
          <p:cNvSpPr txBox="1">
            <a:spLocks/>
          </p:cNvSpPr>
          <p:nvPr/>
        </p:nvSpPr>
        <p:spPr>
          <a:xfrm>
            <a:off x="0" y="0"/>
            <a:ext cx="12192000" cy="707669"/>
          </a:xfrm>
          <a:prstGeom prst="rect">
            <a:avLst/>
          </a:prstGeom>
          <a:solidFill>
            <a:schemeClr val="accent6">
              <a:lumMod val="60000"/>
              <a:lumOff val="40000"/>
            </a:schemeClr>
          </a:solidFill>
          <a:ln>
            <a:solidFill>
              <a:schemeClr val="accent1">
                <a:lumMod val="60000"/>
                <a:lumOff val="40000"/>
              </a:schemeClr>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600" dirty="0">
                <a:solidFill>
                  <a:srgbClr val="0070C0"/>
                </a:solidFill>
              </a:rPr>
              <a:t>学情管理</a:t>
            </a:r>
            <a:r>
              <a:rPr lang="en-US" altLang="zh-CN" sz="1600" dirty="0">
                <a:solidFill>
                  <a:srgbClr val="0070C0"/>
                </a:solidFill>
              </a:rPr>
              <a:t>2_3</a:t>
            </a:r>
            <a:r>
              <a:rPr lang="zh-CN" altLang="en-US" sz="1600" dirty="0">
                <a:solidFill>
                  <a:srgbClr val="0070C0"/>
                </a:solidFill>
              </a:rPr>
              <a:t>趋势分析</a:t>
            </a:r>
            <a:r>
              <a:rPr lang="en-US" altLang="zh-CN" sz="1600" dirty="0">
                <a:solidFill>
                  <a:srgbClr val="0070C0"/>
                </a:solidFill>
              </a:rPr>
              <a:t>_</a:t>
            </a:r>
            <a:r>
              <a:rPr lang="zh-CN" altLang="en-US" sz="1600" dirty="0">
                <a:solidFill>
                  <a:srgbClr val="0070C0"/>
                </a:solidFill>
              </a:rPr>
              <a:t>班级趋势</a:t>
            </a:r>
            <a:endParaRPr lang="zh-CN" altLang="en-US" sz="1600" dirty="0"/>
          </a:p>
        </p:txBody>
      </p:sp>
      <p:sp>
        <p:nvSpPr>
          <p:cNvPr id="11" name="副标题 2">
            <a:extLst>
              <a:ext uri="{FF2B5EF4-FFF2-40B4-BE49-F238E27FC236}">
                <a16:creationId xmlns:a16="http://schemas.microsoft.com/office/drawing/2014/main" id="{B518E569-1FE7-4B73-9133-E384A9D677AB}"/>
              </a:ext>
            </a:extLst>
          </p:cNvPr>
          <p:cNvSpPr txBox="1">
            <a:spLocks/>
          </p:cNvSpPr>
          <p:nvPr/>
        </p:nvSpPr>
        <p:spPr>
          <a:xfrm>
            <a:off x="0" y="6060831"/>
            <a:ext cx="12192000" cy="797170"/>
          </a:xfrm>
          <a:prstGeom prst="rect">
            <a:avLst/>
          </a:prstGeom>
          <a:solidFill>
            <a:schemeClr val="accent5"/>
          </a:solidFill>
          <a:ln>
            <a:solidFill>
              <a:schemeClr val="accent1">
                <a:lumMod val="60000"/>
                <a:lumOff val="40000"/>
              </a:schemeClr>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600" dirty="0">
                <a:solidFill>
                  <a:schemeClr val="bg1"/>
                </a:solidFill>
              </a:rPr>
              <a:t>问题描述：</a:t>
            </a:r>
            <a:endParaRPr lang="en-US" altLang="zh-CN" sz="1600" dirty="0">
              <a:solidFill>
                <a:schemeClr val="bg1"/>
              </a:solidFill>
            </a:endParaRPr>
          </a:p>
          <a:p>
            <a:pPr marL="342900" indent="-342900" algn="l">
              <a:buAutoNum type="arabicPeriod"/>
            </a:pPr>
            <a:r>
              <a:rPr lang="zh-CN" altLang="en-US" sz="1600" dirty="0">
                <a:solidFill>
                  <a:schemeClr val="bg1"/>
                </a:solidFill>
              </a:rPr>
              <a:t>（逻辑）右侧时间的下拉框有哪些选项？</a:t>
            </a:r>
            <a:endParaRPr lang="en-US" altLang="zh-CN" sz="1200" dirty="0">
              <a:solidFill>
                <a:schemeClr val="bg1"/>
              </a:solidFill>
            </a:endParaRPr>
          </a:p>
          <a:p>
            <a:pPr lvl="1" algn="l"/>
            <a:endParaRPr lang="en-US" altLang="zh-CN" sz="1200" dirty="0">
              <a:solidFill>
                <a:schemeClr val="bg1"/>
              </a:solidFill>
            </a:endParaRPr>
          </a:p>
        </p:txBody>
      </p:sp>
      <p:pic>
        <p:nvPicPr>
          <p:cNvPr id="3" name="Picture 2">
            <a:extLst>
              <a:ext uri="{FF2B5EF4-FFF2-40B4-BE49-F238E27FC236}">
                <a16:creationId xmlns:a16="http://schemas.microsoft.com/office/drawing/2014/main" id="{C6F70E02-FC15-4C01-BFCC-1D73F3126B73}"/>
              </a:ext>
            </a:extLst>
          </p:cNvPr>
          <p:cNvPicPr>
            <a:picLocks noChangeAspect="1"/>
          </p:cNvPicPr>
          <p:nvPr/>
        </p:nvPicPr>
        <p:blipFill>
          <a:blip r:embed="rId2"/>
          <a:stretch>
            <a:fillRect/>
          </a:stretch>
        </p:blipFill>
        <p:spPr>
          <a:xfrm>
            <a:off x="0" y="1032363"/>
            <a:ext cx="10506075" cy="666750"/>
          </a:xfrm>
          <a:prstGeom prst="rect">
            <a:avLst/>
          </a:prstGeom>
        </p:spPr>
      </p:pic>
    </p:spTree>
    <p:extLst>
      <p:ext uri="{BB962C8B-B14F-4D97-AF65-F5344CB8AC3E}">
        <p14:creationId xmlns:p14="http://schemas.microsoft.com/office/powerpoint/2010/main" val="39384666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副标题 2">
            <a:extLst>
              <a:ext uri="{FF2B5EF4-FFF2-40B4-BE49-F238E27FC236}">
                <a16:creationId xmlns:a16="http://schemas.microsoft.com/office/drawing/2014/main" id="{42AE8C01-7BF1-4C58-90BD-31448E7C5E9B}"/>
              </a:ext>
            </a:extLst>
          </p:cNvPr>
          <p:cNvSpPr txBox="1">
            <a:spLocks/>
          </p:cNvSpPr>
          <p:nvPr/>
        </p:nvSpPr>
        <p:spPr>
          <a:xfrm>
            <a:off x="0" y="0"/>
            <a:ext cx="12192000" cy="707669"/>
          </a:xfrm>
          <a:prstGeom prst="rect">
            <a:avLst/>
          </a:prstGeom>
          <a:solidFill>
            <a:schemeClr val="accent6">
              <a:lumMod val="60000"/>
              <a:lumOff val="40000"/>
            </a:schemeClr>
          </a:solidFill>
          <a:ln>
            <a:solidFill>
              <a:schemeClr val="accent1">
                <a:lumMod val="60000"/>
                <a:lumOff val="40000"/>
              </a:schemeClr>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600">
                <a:solidFill>
                  <a:srgbClr val="0070C0"/>
                </a:solidFill>
              </a:rPr>
              <a:t>学情管理</a:t>
            </a:r>
            <a:r>
              <a:rPr lang="en-US" altLang="zh-CN" sz="1600">
                <a:solidFill>
                  <a:srgbClr val="0070C0"/>
                </a:solidFill>
              </a:rPr>
              <a:t>2_3</a:t>
            </a:r>
            <a:r>
              <a:rPr lang="zh-CN" altLang="en-US" sz="1600">
                <a:solidFill>
                  <a:srgbClr val="0070C0"/>
                </a:solidFill>
              </a:rPr>
              <a:t>趋势分析</a:t>
            </a:r>
            <a:r>
              <a:rPr lang="en-US" altLang="zh-CN" sz="1600">
                <a:solidFill>
                  <a:srgbClr val="0070C0"/>
                </a:solidFill>
              </a:rPr>
              <a:t>_</a:t>
            </a:r>
            <a:r>
              <a:rPr lang="zh-CN" altLang="en-US" sz="1600">
                <a:solidFill>
                  <a:srgbClr val="0070C0"/>
                </a:solidFill>
              </a:rPr>
              <a:t>班级趋势</a:t>
            </a:r>
            <a:endParaRPr lang="zh-CN" altLang="en-US" sz="1600" dirty="0"/>
          </a:p>
        </p:txBody>
      </p:sp>
      <p:sp>
        <p:nvSpPr>
          <p:cNvPr id="11" name="副标题 2">
            <a:extLst>
              <a:ext uri="{FF2B5EF4-FFF2-40B4-BE49-F238E27FC236}">
                <a16:creationId xmlns:a16="http://schemas.microsoft.com/office/drawing/2014/main" id="{B518E569-1FE7-4B73-9133-E384A9D677AB}"/>
              </a:ext>
            </a:extLst>
          </p:cNvPr>
          <p:cNvSpPr txBox="1">
            <a:spLocks/>
          </p:cNvSpPr>
          <p:nvPr/>
        </p:nvSpPr>
        <p:spPr>
          <a:xfrm>
            <a:off x="0" y="6060831"/>
            <a:ext cx="12192000" cy="797170"/>
          </a:xfrm>
          <a:prstGeom prst="rect">
            <a:avLst/>
          </a:prstGeom>
          <a:solidFill>
            <a:schemeClr val="accent5"/>
          </a:solidFill>
          <a:ln>
            <a:solidFill>
              <a:schemeClr val="accent1">
                <a:lumMod val="60000"/>
                <a:lumOff val="40000"/>
              </a:schemeClr>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600">
                <a:solidFill>
                  <a:schemeClr val="bg1"/>
                </a:solidFill>
              </a:rPr>
              <a:t>问题描述：</a:t>
            </a:r>
            <a:endParaRPr lang="en-US" altLang="zh-CN" sz="1600">
              <a:solidFill>
                <a:schemeClr val="bg1"/>
              </a:solidFill>
            </a:endParaRPr>
          </a:p>
          <a:p>
            <a:pPr marL="342900" indent="-342900" algn="l">
              <a:buAutoNum type="arabicPeriod"/>
            </a:pPr>
            <a:r>
              <a:rPr lang="zh-CN" altLang="en-US" sz="1600">
                <a:solidFill>
                  <a:schemeClr val="bg1"/>
                </a:solidFill>
              </a:rPr>
              <a:t>（</a:t>
            </a:r>
            <a:r>
              <a:rPr lang="en-US" altLang="zh-CN" sz="1600">
                <a:solidFill>
                  <a:schemeClr val="bg1"/>
                </a:solidFill>
              </a:rPr>
              <a:t>UI</a:t>
            </a:r>
            <a:r>
              <a:rPr lang="zh-CN" altLang="en-US" sz="1600">
                <a:solidFill>
                  <a:schemeClr val="bg1"/>
                </a:solidFill>
              </a:rPr>
              <a:t>）知识点强弱和题型强弱弄反了。</a:t>
            </a:r>
            <a:endParaRPr lang="en-US" altLang="zh-CN" sz="1200">
              <a:solidFill>
                <a:schemeClr val="bg1"/>
              </a:solidFill>
            </a:endParaRPr>
          </a:p>
          <a:p>
            <a:pPr lvl="1" algn="l"/>
            <a:endParaRPr lang="en-US" altLang="zh-CN" sz="1200" dirty="0">
              <a:solidFill>
                <a:schemeClr val="bg1"/>
              </a:solidFill>
            </a:endParaRPr>
          </a:p>
        </p:txBody>
      </p:sp>
      <p:pic>
        <p:nvPicPr>
          <p:cNvPr id="2" name="Picture 1">
            <a:extLst>
              <a:ext uri="{FF2B5EF4-FFF2-40B4-BE49-F238E27FC236}">
                <a16:creationId xmlns:a16="http://schemas.microsoft.com/office/drawing/2014/main" id="{8B4EFF90-F588-4498-BC2C-89FAB08430EB}"/>
              </a:ext>
            </a:extLst>
          </p:cNvPr>
          <p:cNvPicPr>
            <a:picLocks noChangeAspect="1"/>
          </p:cNvPicPr>
          <p:nvPr/>
        </p:nvPicPr>
        <p:blipFill>
          <a:blip r:embed="rId2"/>
          <a:stretch>
            <a:fillRect/>
          </a:stretch>
        </p:blipFill>
        <p:spPr>
          <a:xfrm>
            <a:off x="0" y="898224"/>
            <a:ext cx="10467975" cy="2486025"/>
          </a:xfrm>
          <a:prstGeom prst="rect">
            <a:avLst/>
          </a:prstGeom>
        </p:spPr>
      </p:pic>
      <p:pic>
        <p:nvPicPr>
          <p:cNvPr id="4" name="Picture 3">
            <a:extLst>
              <a:ext uri="{FF2B5EF4-FFF2-40B4-BE49-F238E27FC236}">
                <a16:creationId xmlns:a16="http://schemas.microsoft.com/office/drawing/2014/main" id="{F13C0BAE-7215-4A3E-A7B4-CA1295CFAE96}"/>
              </a:ext>
            </a:extLst>
          </p:cNvPr>
          <p:cNvPicPr>
            <a:picLocks noChangeAspect="1"/>
          </p:cNvPicPr>
          <p:nvPr/>
        </p:nvPicPr>
        <p:blipFill>
          <a:blip r:embed="rId3"/>
          <a:stretch>
            <a:fillRect/>
          </a:stretch>
        </p:blipFill>
        <p:spPr>
          <a:xfrm>
            <a:off x="0" y="3436665"/>
            <a:ext cx="10467975" cy="2571750"/>
          </a:xfrm>
          <a:prstGeom prst="rect">
            <a:avLst/>
          </a:prstGeom>
        </p:spPr>
      </p:pic>
    </p:spTree>
    <p:extLst>
      <p:ext uri="{BB962C8B-B14F-4D97-AF65-F5344CB8AC3E}">
        <p14:creationId xmlns:p14="http://schemas.microsoft.com/office/powerpoint/2010/main" val="27690657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8AA53AB-7329-4E53-91A3-6119EF73CA4C}"/>
              </a:ext>
            </a:extLst>
          </p:cNvPr>
          <p:cNvSpPr/>
          <p:nvPr/>
        </p:nvSpPr>
        <p:spPr>
          <a:xfrm>
            <a:off x="0" y="2694647"/>
            <a:ext cx="7922103" cy="113288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400" dirty="0"/>
              <a:t>阅卷</a:t>
            </a:r>
          </a:p>
        </p:txBody>
      </p:sp>
    </p:spTree>
    <p:extLst>
      <p:ext uri="{BB962C8B-B14F-4D97-AF65-F5344CB8AC3E}">
        <p14:creationId xmlns:p14="http://schemas.microsoft.com/office/powerpoint/2010/main" val="1715089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副标题 2">
            <a:extLst>
              <a:ext uri="{FF2B5EF4-FFF2-40B4-BE49-F238E27FC236}">
                <a16:creationId xmlns:a16="http://schemas.microsoft.com/office/drawing/2014/main" id="{42AE8C01-7BF1-4C58-90BD-31448E7C5E9B}"/>
              </a:ext>
            </a:extLst>
          </p:cNvPr>
          <p:cNvSpPr txBox="1">
            <a:spLocks/>
          </p:cNvSpPr>
          <p:nvPr/>
        </p:nvSpPr>
        <p:spPr>
          <a:xfrm>
            <a:off x="0" y="0"/>
            <a:ext cx="12192000" cy="707669"/>
          </a:xfrm>
          <a:prstGeom prst="rect">
            <a:avLst/>
          </a:prstGeom>
          <a:solidFill>
            <a:schemeClr val="accent6">
              <a:lumMod val="60000"/>
              <a:lumOff val="40000"/>
            </a:schemeClr>
          </a:solidFill>
          <a:ln>
            <a:solidFill>
              <a:schemeClr val="accent1">
                <a:lumMod val="60000"/>
                <a:lumOff val="40000"/>
              </a:schemeClr>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600" dirty="0">
                <a:solidFill>
                  <a:srgbClr val="0070C0"/>
                </a:solidFill>
              </a:rPr>
              <a:t>阅卷管理</a:t>
            </a:r>
            <a:r>
              <a:rPr lang="en-US" altLang="zh-CN" sz="1600" dirty="0">
                <a:solidFill>
                  <a:srgbClr val="0070C0"/>
                </a:solidFill>
              </a:rPr>
              <a:t>_1</a:t>
            </a:r>
            <a:r>
              <a:rPr lang="zh-CN" altLang="en-US" sz="1600" dirty="0">
                <a:solidFill>
                  <a:srgbClr val="0070C0"/>
                </a:solidFill>
              </a:rPr>
              <a:t>模块主页</a:t>
            </a:r>
            <a:endParaRPr lang="zh-CN" altLang="en-US" sz="1600" dirty="0"/>
          </a:p>
        </p:txBody>
      </p:sp>
      <p:sp>
        <p:nvSpPr>
          <p:cNvPr id="11" name="副标题 2">
            <a:extLst>
              <a:ext uri="{FF2B5EF4-FFF2-40B4-BE49-F238E27FC236}">
                <a16:creationId xmlns:a16="http://schemas.microsoft.com/office/drawing/2014/main" id="{B518E569-1FE7-4B73-9133-E384A9D677AB}"/>
              </a:ext>
            </a:extLst>
          </p:cNvPr>
          <p:cNvSpPr txBox="1">
            <a:spLocks/>
          </p:cNvSpPr>
          <p:nvPr/>
        </p:nvSpPr>
        <p:spPr>
          <a:xfrm>
            <a:off x="0" y="6060831"/>
            <a:ext cx="12192000" cy="797170"/>
          </a:xfrm>
          <a:prstGeom prst="rect">
            <a:avLst/>
          </a:prstGeom>
          <a:solidFill>
            <a:schemeClr val="accent5"/>
          </a:solidFill>
          <a:ln>
            <a:solidFill>
              <a:schemeClr val="accent1">
                <a:lumMod val="60000"/>
                <a:lumOff val="40000"/>
              </a:schemeClr>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600" dirty="0">
                <a:solidFill>
                  <a:schemeClr val="bg1"/>
                </a:solidFill>
              </a:rPr>
              <a:t>问题描述：</a:t>
            </a:r>
            <a:endParaRPr lang="en-US" altLang="zh-CN" sz="1600" dirty="0">
              <a:solidFill>
                <a:schemeClr val="bg1"/>
              </a:solidFill>
            </a:endParaRPr>
          </a:p>
          <a:p>
            <a:pPr marL="342900" indent="-342900" algn="l">
              <a:buAutoNum type="arabicPeriod"/>
            </a:pPr>
            <a:r>
              <a:rPr lang="zh-CN" altLang="en-US" sz="1600" dirty="0">
                <a:solidFill>
                  <a:schemeClr val="bg1"/>
                </a:solidFill>
              </a:rPr>
              <a:t>（</a:t>
            </a:r>
            <a:r>
              <a:rPr lang="en-US" altLang="zh-CN" sz="1600" dirty="0">
                <a:solidFill>
                  <a:schemeClr val="bg1"/>
                </a:solidFill>
              </a:rPr>
              <a:t>UI</a:t>
            </a:r>
            <a:r>
              <a:rPr lang="zh-CN" altLang="en-US" sz="1600" dirty="0">
                <a:solidFill>
                  <a:schemeClr val="bg1"/>
                </a:solidFill>
              </a:rPr>
              <a:t>）路径栏为：阅卷</a:t>
            </a:r>
            <a:endParaRPr lang="en-US" altLang="zh-CN" sz="1200" dirty="0">
              <a:solidFill>
                <a:schemeClr val="bg1"/>
              </a:solidFill>
            </a:endParaRPr>
          </a:p>
          <a:p>
            <a:pPr lvl="1" algn="l"/>
            <a:endParaRPr lang="en-US" altLang="zh-CN" sz="1200" dirty="0">
              <a:solidFill>
                <a:schemeClr val="bg1"/>
              </a:solidFill>
            </a:endParaRPr>
          </a:p>
        </p:txBody>
      </p:sp>
      <p:pic>
        <p:nvPicPr>
          <p:cNvPr id="8" name="Picture 7">
            <a:extLst>
              <a:ext uri="{FF2B5EF4-FFF2-40B4-BE49-F238E27FC236}">
                <a16:creationId xmlns:a16="http://schemas.microsoft.com/office/drawing/2014/main" id="{B663D0FA-07F8-48A6-B269-E60FEE49EBC5}"/>
              </a:ext>
            </a:extLst>
          </p:cNvPr>
          <p:cNvPicPr>
            <a:picLocks noChangeAspect="1"/>
          </p:cNvPicPr>
          <p:nvPr/>
        </p:nvPicPr>
        <p:blipFill>
          <a:blip r:embed="rId2"/>
          <a:stretch>
            <a:fillRect/>
          </a:stretch>
        </p:blipFill>
        <p:spPr>
          <a:xfrm>
            <a:off x="0" y="998293"/>
            <a:ext cx="8934450" cy="523875"/>
          </a:xfrm>
          <a:prstGeom prst="rect">
            <a:avLst/>
          </a:prstGeom>
        </p:spPr>
      </p:pic>
    </p:spTree>
    <p:extLst>
      <p:ext uri="{BB962C8B-B14F-4D97-AF65-F5344CB8AC3E}">
        <p14:creationId xmlns:p14="http://schemas.microsoft.com/office/powerpoint/2010/main" val="3642848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副标题 2">
            <a:extLst>
              <a:ext uri="{FF2B5EF4-FFF2-40B4-BE49-F238E27FC236}">
                <a16:creationId xmlns:a16="http://schemas.microsoft.com/office/drawing/2014/main" id="{42AE8C01-7BF1-4C58-90BD-31448E7C5E9B}"/>
              </a:ext>
            </a:extLst>
          </p:cNvPr>
          <p:cNvSpPr txBox="1">
            <a:spLocks/>
          </p:cNvSpPr>
          <p:nvPr/>
        </p:nvSpPr>
        <p:spPr>
          <a:xfrm>
            <a:off x="0" y="0"/>
            <a:ext cx="12192000" cy="707669"/>
          </a:xfrm>
          <a:prstGeom prst="rect">
            <a:avLst/>
          </a:prstGeom>
          <a:solidFill>
            <a:schemeClr val="accent6">
              <a:lumMod val="60000"/>
              <a:lumOff val="40000"/>
            </a:schemeClr>
          </a:solidFill>
          <a:ln>
            <a:solidFill>
              <a:schemeClr val="accent1">
                <a:lumMod val="60000"/>
                <a:lumOff val="40000"/>
              </a:schemeClr>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600" dirty="0">
                <a:solidFill>
                  <a:srgbClr val="0070C0"/>
                </a:solidFill>
              </a:rPr>
              <a:t>阅卷管理</a:t>
            </a:r>
            <a:r>
              <a:rPr lang="en-US" altLang="zh-CN" sz="1600" dirty="0">
                <a:solidFill>
                  <a:srgbClr val="0070C0"/>
                </a:solidFill>
              </a:rPr>
              <a:t>_1</a:t>
            </a:r>
            <a:r>
              <a:rPr lang="zh-CN" altLang="en-US" sz="1600" dirty="0">
                <a:solidFill>
                  <a:srgbClr val="0070C0"/>
                </a:solidFill>
              </a:rPr>
              <a:t>模块主页</a:t>
            </a:r>
            <a:endParaRPr lang="zh-CN" altLang="en-US" sz="1600" dirty="0"/>
          </a:p>
        </p:txBody>
      </p:sp>
      <p:sp>
        <p:nvSpPr>
          <p:cNvPr id="11" name="副标题 2">
            <a:extLst>
              <a:ext uri="{FF2B5EF4-FFF2-40B4-BE49-F238E27FC236}">
                <a16:creationId xmlns:a16="http://schemas.microsoft.com/office/drawing/2014/main" id="{B518E569-1FE7-4B73-9133-E384A9D677AB}"/>
              </a:ext>
            </a:extLst>
          </p:cNvPr>
          <p:cNvSpPr txBox="1">
            <a:spLocks/>
          </p:cNvSpPr>
          <p:nvPr/>
        </p:nvSpPr>
        <p:spPr>
          <a:xfrm>
            <a:off x="0" y="6060831"/>
            <a:ext cx="12192000" cy="797170"/>
          </a:xfrm>
          <a:prstGeom prst="rect">
            <a:avLst/>
          </a:prstGeom>
          <a:solidFill>
            <a:schemeClr val="accent5"/>
          </a:solidFill>
          <a:ln>
            <a:solidFill>
              <a:schemeClr val="accent1">
                <a:lumMod val="60000"/>
                <a:lumOff val="40000"/>
              </a:schemeClr>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600" dirty="0">
                <a:solidFill>
                  <a:schemeClr val="bg1"/>
                </a:solidFill>
              </a:rPr>
              <a:t>问题描述：</a:t>
            </a:r>
            <a:endParaRPr lang="en-US" altLang="zh-CN" sz="1600" dirty="0">
              <a:solidFill>
                <a:schemeClr val="bg1"/>
              </a:solidFill>
            </a:endParaRPr>
          </a:p>
          <a:p>
            <a:pPr marL="342900" indent="-342900" algn="l">
              <a:buAutoNum type="arabicPeriod"/>
            </a:pPr>
            <a:r>
              <a:rPr lang="zh-CN" altLang="en-US" sz="1600" dirty="0">
                <a:solidFill>
                  <a:schemeClr val="bg1"/>
                </a:solidFill>
              </a:rPr>
              <a:t>（</a:t>
            </a:r>
            <a:r>
              <a:rPr lang="en-US" altLang="zh-CN" sz="1600" dirty="0">
                <a:solidFill>
                  <a:schemeClr val="bg1"/>
                </a:solidFill>
              </a:rPr>
              <a:t>UI</a:t>
            </a:r>
            <a:r>
              <a:rPr lang="zh-CN" altLang="en-US" sz="1600" dirty="0">
                <a:solidFill>
                  <a:schemeClr val="bg1"/>
                </a:solidFill>
              </a:rPr>
              <a:t>）高级搜索和精确搜索弄反了，高级搜索是通过筛选项进行搜索，精确搜索是通过关键字进行搜索</a:t>
            </a:r>
            <a:endParaRPr lang="en-US" altLang="zh-CN" sz="1200" dirty="0">
              <a:solidFill>
                <a:schemeClr val="bg1"/>
              </a:solidFill>
            </a:endParaRPr>
          </a:p>
          <a:p>
            <a:pPr lvl="1" algn="l"/>
            <a:endParaRPr lang="en-US" altLang="zh-CN" sz="1200" dirty="0">
              <a:solidFill>
                <a:schemeClr val="bg1"/>
              </a:solidFill>
            </a:endParaRPr>
          </a:p>
        </p:txBody>
      </p:sp>
      <p:pic>
        <p:nvPicPr>
          <p:cNvPr id="6" name="Picture 5">
            <a:extLst>
              <a:ext uri="{FF2B5EF4-FFF2-40B4-BE49-F238E27FC236}">
                <a16:creationId xmlns:a16="http://schemas.microsoft.com/office/drawing/2014/main" id="{815102A7-7A7F-414B-931E-9C92B9818834}"/>
              </a:ext>
            </a:extLst>
          </p:cNvPr>
          <p:cNvPicPr>
            <a:picLocks noChangeAspect="1"/>
          </p:cNvPicPr>
          <p:nvPr/>
        </p:nvPicPr>
        <p:blipFill>
          <a:blip r:embed="rId2"/>
          <a:stretch>
            <a:fillRect/>
          </a:stretch>
        </p:blipFill>
        <p:spPr>
          <a:xfrm>
            <a:off x="0" y="861280"/>
            <a:ext cx="10496550" cy="1266825"/>
          </a:xfrm>
          <a:prstGeom prst="rect">
            <a:avLst/>
          </a:prstGeom>
        </p:spPr>
      </p:pic>
      <p:pic>
        <p:nvPicPr>
          <p:cNvPr id="7" name="Picture 6">
            <a:extLst>
              <a:ext uri="{FF2B5EF4-FFF2-40B4-BE49-F238E27FC236}">
                <a16:creationId xmlns:a16="http://schemas.microsoft.com/office/drawing/2014/main" id="{0F5C177B-08C2-4A05-B19B-509B29D88475}"/>
              </a:ext>
            </a:extLst>
          </p:cNvPr>
          <p:cNvPicPr>
            <a:picLocks noChangeAspect="1"/>
          </p:cNvPicPr>
          <p:nvPr/>
        </p:nvPicPr>
        <p:blipFill>
          <a:blip r:embed="rId3"/>
          <a:stretch>
            <a:fillRect/>
          </a:stretch>
        </p:blipFill>
        <p:spPr>
          <a:xfrm>
            <a:off x="0" y="2382964"/>
            <a:ext cx="10496550" cy="2238375"/>
          </a:xfrm>
          <a:prstGeom prst="rect">
            <a:avLst/>
          </a:prstGeom>
        </p:spPr>
      </p:pic>
    </p:spTree>
    <p:extLst>
      <p:ext uri="{BB962C8B-B14F-4D97-AF65-F5344CB8AC3E}">
        <p14:creationId xmlns:p14="http://schemas.microsoft.com/office/powerpoint/2010/main" val="3164350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副标题 2">
            <a:extLst>
              <a:ext uri="{FF2B5EF4-FFF2-40B4-BE49-F238E27FC236}">
                <a16:creationId xmlns:a16="http://schemas.microsoft.com/office/drawing/2014/main" id="{42AE8C01-7BF1-4C58-90BD-31448E7C5E9B}"/>
              </a:ext>
            </a:extLst>
          </p:cNvPr>
          <p:cNvSpPr txBox="1">
            <a:spLocks/>
          </p:cNvSpPr>
          <p:nvPr/>
        </p:nvSpPr>
        <p:spPr>
          <a:xfrm>
            <a:off x="0" y="0"/>
            <a:ext cx="12192000" cy="707669"/>
          </a:xfrm>
          <a:prstGeom prst="rect">
            <a:avLst/>
          </a:prstGeom>
          <a:solidFill>
            <a:schemeClr val="accent6">
              <a:lumMod val="60000"/>
              <a:lumOff val="40000"/>
            </a:schemeClr>
          </a:solidFill>
          <a:ln>
            <a:solidFill>
              <a:schemeClr val="accent1">
                <a:lumMod val="60000"/>
                <a:lumOff val="40000"/>
              </a:schemeClr>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600" dirty="0"/>
              <a:t>全局</a:t>
            </a:r>
          </a:p>
        </p:txBody>
      </p:sp>
      <p:pic>
        <p:nvPicPr>
          <p:cNvPr id="2" name="Picture 1">
            <a:extLst>
              <a:ext uri="{FF2B5EF4-FFF2-40B4-BE49-F238E27FC236}">
                <a16:creationId xmlns:a16="http://schemas.microsoft.com/office/drawing/2014/main" id="{665439B4-BDCE-4395-B543-2D1D718B6D42}"/>
              </a:ext>
            </a:extLst>
          </p:cNvPr>
          <p:cNvPicPr>
            <a:picLocks noChangeAspect="1"/>
          </p:cNvPicPr>
          <p:nvPr/>
        </p:nvPicPr>
        <p:blipFill>
          <a:blip r:embed="rId2"/>
          <a:stretch>
            <a:fillRect/>
          </a:stretch>
        </p:blipFill>
        <p:spPr>
          <a:xfrm>
            <a:off x="0" y="1016127"/>
            <a:ext cx="10515600" cy="704850"/>
          </a:xfrm>
          <a:prstGeom prst="rect">
            <a:avLst/>
          </a:prstGeom>
        </p:spPr>
      </p:pic>
      <p:sp>
        <p:nvSpPr>
          <p:cNvPr id="11" name="副标题 2">
            <a:extLst>
              <a:ext uri="{FF2B5EF4-FFF2-40B4-BE49-F238E27FC236}">
                <a16:creationId xmlns:a16="http://schemas.microsoft.com/office/drawing/2014/main" id="{B518E569-1FE7-4B73-9133-E384A9D677AB}"/>
              </a:ext>
            </a:extLst>
          </p:cNvPr>
          <p:cNvSpPr txBox="1">
            <a:spLocks/>
          </p:cNvSpPr>
          <p:nvPr/>
        </p:nvSpPr>
        <p:spPr>
          <a:xfrm>
            <a:off x="0" y="5615354"/>
            <a:ext cx="12192000" cy="1242647"/>
          </a:xfrm>
          <a:prstGeom prst="rect">
            <a:avLst/>
          </a:prstGeom>
          <a:solidFill>
            <a:schemeClr val="accent5"/>
          </a:solidFill>
          <a:ln>
            <a:solidFill>
              <a:schemeClr val="accent1">
                <a:lumMod val="60000"/>
                <a:lumOff val="40000"/>
              </a:schemeClr>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600" dirty="0">
                <a:solidFill>
                  <a:schemeClr val="bg1"/>
                </a:solidFill>
              </a:rPr>
              <a:t>问题描述：</a:t>
            </a:r>
            <a:endParaRPr lang="en-US" altLang="zh-CN" sz="1600" dirty="0">
              <a:solidFill>
                <a:schemeClr val="bg1"/>
              </a:solidFill>
            </a:endParaRPr>
          </a:p>
          <a:p>
            <a:pPr marL="342900" indent="-342900" algn="l">
              <a:buFont typeface="+mj-lt"/>
              <a:buAutoNum type="arabicPeriod"/>
            </a:pPr>
            <a:r>
              <a:rPr lang="zh-CN" altLang="en-US" sz="1600" dirty="0">
                <a:solidFill>
                  <a:schemeClr val="bg1"/>
                </a:solidFill>
              </a:rPr>
              <a:t>（</a:t>
            </a:r>
            <a:r>
              <a:rPr lang="en-US" altLang="zh-CN" sz="1600" dirty="0">
                <a:solidFill>
                  <a:schemeClr val="bg1"/>
                </a:solidFill>
              </a:rPr>
              <a:t>UI</a:t>
            </a:r>
            <a:r>
              <a:rPr lang="zh-CN" altLang="en-US" sz="1600" dirty="0">
                <a:solidFill>
                  <a:schemeClr val="bg1"/>
                </a:solidFill>
              </a:rPr>
              <a:t>）缺少输入关键字之后弹出的下拉框的</a:t>
            </a:r>
            <a:r>
              <a:rPr lang="en-US" altLang="zh-CN" sz="1600" dirty="0">
                <a:solidFill>
                  <a:schemeClr val="bg1"/>
                </a:solidFill>
              </a:rPr>
              <a:t>UI</a:t>
            </a:r>
            <a:r>
              <a:rPr lang="zh-CN" altLang="en-US" sz="1600" dirty="0">
                <a:solidFill>
                  <a:schemeClr val="bg1"/>
                </a:solidFill>
              </a:rPr>
              <a:t>设计。</a:t>
            </a:r>
            <a:endParaRPr lang="en-US" altLang="zh-CN" sz="1600" dirty="0">
              <a:solidFill>
                <a:schemeClr val="bg1"/>
              </a:solidFill>
            </a:endParaRPr>
          </a:p>
          <a:p>
            <a:pPr marL="342900" indent="-342900" algn="l">
              <a:buFont typeface="+mj-lt"/>
              <a:buAutoNum type="arabicPeriod"/>
            </a:pPr>
            <a:r>
              <a:rPr lang="zh-CN" altLang="en-US" sz="1600" dirty="0">
                <a:solidFill>
                  <a:schemeClr val="bg1"/>
                </a:solidFill>
              </a:rPr>
              <a:t>（逻辑）需要确认查询的规则和范围</a:t>
            </a:r>
          </a:p>
        </p:txBody>
      </p:sp>
    </p:spTree>
    <p:extLst>
      <p:ext uri="{BB962C8B-B14F-4D97-AF65-F5344CB8AC3E}">
        <p14:creationId xmlns:p14="http://schemas.microsoft.com/office/powerpoint/2010/main" val="40371204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副标题 2">
            <a:extLst>
              <a:ext uri="{FF2B5EF4-FFF2-40B4-BE49-F238E27FC236}">
                <a16:creationId xmlns:a16="http://schemas.microsoft.com/office/drawing/2014/main" id="{42AE8C01-7BF1-4C58-90BD-31448E7C5E9B}"/>
              </a:ext>
            </a:extLst>
          </p:cNvPr>
          <p:cNvSpPr txBox="1">
            <a:spLocks/>
          </p:cNvSpPr>
          <p:nvPr/>
        </p:nvSpPr>
        <p:spPr>
          <a:xfrm>
            <a:off x="0" y="0"/>
            <a:ext cx="12192000" cy="707669"/>
          </a:xfrm>
          <a:prstGeom prst="rect">
            <a:avLst/>
          </a:prstGeom>
          <a:solidFill>
            <a:schemeClr val="accent6">
              <a:lumMod val="60000"/>
              <a:lumOff val="40000"/>
            </a:schemeClr>
          </a:solidFill>
          <a:ln>
            <a:solidFill>
              <a:schemeClr val="accent1">
                <a:lumMod val="60000"/>
                <a:lumOff val="40000"/>
              </a:schemeClr>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600" dirty="0">
                <a:solidFill>
                  <a:srgbClr val="0070C0"/>
                </a:solidFill>
              </a:rPr>
              <a:t>阅卷管理</a:t>
            </a:r>
            <a:r>
              <a:rPr lang="en-US" altLang="zh-CN" sz="1600" dirty="0">
                <a:solidFill>
                  <a:srgbClr val="0070C0"/>
                </a:solidFill>
              </a:rPr>
              <a:t>_3</a:t>
            </a:r>
            <a:r>
              <a:rPr lang="zh-CN" altLang="en-US" sz="1600" dirty="0">
                <a:solidFill>
                  <a:srgbClr val="0070C0"/>
                </a:solidFill>
              </a:rPr>
              <a:t>阅卷设置</a:t>
            </a:r>
            <a:endParaRPr lang="zh-CN" altLang="en-US" sz="1600" dirty="0"/>
          </a:p>
        </p:txBody>
      </p:sp>
      <p:sp>
        <p:nvSpPr>
          <p:cNvPr id="11" name="副标题 2">
            <a:extLst>
              <a:ext uri="{FF2B5EF4-FFF2-40B4-BE49-F238E27FC236}">
                <a16:creationId xmlns:a16="http://schemas.microsoft.com/office/drawing/2014/main" id="{B518E569-1FE7-4B73-9133-E384A9D677AB}"/>
              </a:ext>
            </a:extLst>
          </p:cNvPr>
          <p:cNvSpPr txBox="1">
            <a:spLocks/>
          </p:cNvSpPr>
          <p:nvPr/>
        </p:nvSpPr>
        <p:spPr>
          <a:xfrm>
            <a:off x="0" y="6060831"/>
            <a:ext cx="12192000" cy="797170"/>
          </a:xfrm>
          <a:prstGeom prst="rect">
            <a:avLst/>
          </a:prstGeom>
          <a:solidFill>
            <a:schemeClr val="accent5"/>
          </a:solidFill>
          <a:ln>
            <a:solidFill>
              <a:schemeClr val="accent1">
                <a:lumMod val="60000"/>
                <a:lumOff val="40000"/>
              </a:schemeClr>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600" dirty="0">
                <a:solidFill>
                  <a:schemeClr val="bg1"/>
                </a:solidFill>
              </a:rPr>
              <a:t>问题描述：</a:t>
            </a:r>
            <a:endParaRPr lang="en-US" altLang="zh-CN" sz="1600" dirty="0">
              <a:solidFill>
                <a:schemeClr val="bg1"/>
              </a:solidFill>
            </a:endParaRPr>
          </a:p>
          <a:p>
            <a:pPr marL="342900" indent="-342900" algn="l">
              <a:buAutoNum type="arabicPeriod"/>
            </a:pPr>
            <a:r>
              <a:rPr lang="zh-CN" altLang="en-US" sz="1600" dirty="0">
                <a:solidFill>
                  <a:schemeClr val="bg1"/>
                </a:solidFill>
              </a:rPr>
              <a:t>（逻辑）原型中没有描述评分模式里面的每一个条目是如何添加进来的</a:t>
            </a:r>
            <a:endParaRPr lang="en-US" altLang="zh-CN" sz="1200" dirty="0">
              <a:solidFill>
                <a:schemeClr val="bg1"/>
              </a:solidFill>
            </a:endParaRPr>
          </a:p>
          <a:p>
            <a:pPr lvl="1" algn="l"/>
            <a:endParaRPr lang="en-US" altLang="zh-CN" sz="1200" dirty="0">
              <a:solidFill>
                <a:schemeClr val="bg1"/>
              </a:solidFill>
            </a:endParaRPr>
          </a:p>
        </p:txBody>
      </p:sp>
      <p:pic>
        <p:nvPicPr>
          <p:cNvPr id="8" name="Picture 7">
            <a:extLst>
              <a:ext uri="{FF2B5EF4-FFF2-40B4-BE49-F238E27FC236}">
                <a16:creationId xmlns:a16="http://schemas.microsoft.com/office/drawing/2014/main" id="{C08323CB-DB1B-41F7-B720-A925BD8BD392}"/>
              </a:ext>
            </a:extLst>
          </p:cNvPr>
          <p:cNvPicPr>
            <a:picLocks noChangeAspect="1"/>
          </p:cNvPicPr>
          <p:nvPr/>
        </p:nvPicPr>
        <p:blipFill>
          <a:blip r:embed="rId2"/>
          <a:stretch>
            <a:fillRect/>
          </a:stretch>
        </p:blipFill>
        <p:spPr>
          <a:xfrm>
            <a:off x="0" y="1086216"/>
            <a:ext cx="9010650" cy="1590675"/>
          </a:xfrm>
          <a:prstGeom prst="rect">
            <a:avLst/>
          </a:prstGeom>
        </p:spPr>
      </p:pic>
    </p:spTree>
    <p:extLst>
      <p:ext uri="{BB962C8B-B14F-4D97-AF65-F5344CB8AC3E}">
        <p14:creationId xmlns:p14="http://schemas.microsoft.com/office/powerpoint/2010/main" val="8136155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副标题 2">
            <a:extLst>
              <a:ext uri="{FF2B5EF4-FFF2-40B4-BE49-F238E27FC236}">
                <a16:creationId xmlns:a16="http://schemas.microsoft.com/office/drawing/2014/main" id="{42AE8C01-7BF1-4C58-90BD-31448E7C5E9B}"/>
              </a:ext>
            </a:extLst>
          </p:cNvPr>
          <p:cNvSpPr txBox="1">
            <a:spLocks/>
          </p:cNvSpPr>
          <p:nvPr/>
        </p:nvSpPr>
        <p:spPr>
          <a:xfrm>
            <a:off x="0" y="0"/>
            <a:ext cx="12192000" cy="707669"/>
          </a:xfrm>
          <a:prstGeom prst="rect">
            <a:avLst/>
          </a:prstGeom>
          <a:solidFill>
            <a:schemeClr val="accent6">
              <a:lumMod val="60000"/>
              <a:lumOff val="40000"/>
            </a:schemeClr>
          </a:solidFill>
          <a:ln>
            <a:solidFill>
              <a:schemeClr val="accent1">
                <a:lumMod val="60000"/>
                <a:lumOff val="40000"/>
              </a:schemeClr>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600" dirty="0">
                <a:solidFill>
                  <a:srgbClr val="0070C0"/>
                </a:solidFill>
              </a:rPr>
              <a:t>阅卷管理</a:t>
            </a:r>
            <a:r>
              <a:rPr lang="en-US" altLang="zh-CN" sz="1600" dirty="0">
                <a:solidFill>
                  <a:srgbClr val="0070C0"/>
                </a:solidFill>
              </a:rPr>
              <a:t>_3</a:t>
            </a:r>
            <a:r>
              <a:rPr lang="zh-CN" altLang="en-US" sz="1600" dirty="0">
                <a:solidFill>
                  <a:srgbClr val="0070C0"/>
                </a:solidFill>
              </a:rPr>
              <a:t>阅卷设置</a:t>
            </a:r>
            <a:endParaRPr lang="zh-CN" altLang="en-US" sz="1600" dirty="0"/>
          </a:p>
        </p:txBody>
      </p:sp>
      <p:sp>
        <p:nvSpPr>
          <p:cNvPr id="11" name="副标题 2">
            <a:extLst>
              <a:ext uri="{FF2B5EF4-FFF2-40B4-BE49-F238E27FC236}">
                <a16:creationId xmlns:a16="http://schemas.microsoft.com/office/drawing/2014/main" id="{B518E569-1FE7-4B73-9133-E384A9D677AB}"/>
              </a:ext>
            </a:extLst>
          </p:cNvPr>
          <p:cNvSpPr txBox="1">
            <a:spLocks/>
          </p:cNvSpPr>
          <p:nvPr/>
        </p:nvSpPr>
        <p:spPr>
          <a:xfrm>
            <a:off x="0" y="6060831"/>
            <a:ext cx="12192000" cy="797170"/>
          </a:xfrm>
          <a:prstGeom prst="rect">
            <a:avLst/>
          </a:prstGeom>
          <a:solidFill>
            <a:schemeClr val="accent5"/>
          </a:solidFill>
          <a:ln>
            <a:solidFill>
              <a:schemeClr val="accent1">
                <a:lumMod val="60000"/>
                <a:lumOff val="40000"/>
              </a:schemeClr>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600" dirty="0">
                <a:solidFill>
                  <a:schemeClr val="bg1"/>
                </a:solidFill>
              </a:rPr>
              <a:t>问题描述：</a:t>
            </a:r>
            <a:endParaRPr lang="en-US" altLang="zh-CN" sz="1600" dirty="0">
              <a:solidFill>
                <a:schemeClr val="bg1"/>
              </a:solidFill>
            </a:endParaRPr>
          </a:p>
          <a:p>
            <a:pPr marL="342900" indent="-342900" algn="l">
              <a:buAutoNum type="arabicPeriod"/>
            </a:pPr>
            <a:r>
              <a:rPr lang="zh-CN" altLang="en-US" sz="1600" dirty="0">
                <a:solidFill>
                  <a:schemeClr val="bg1"/>
                </a:solidFill>
              </a:rPr>
              <a:t>（逻辑）设置评卷员的时候，弹框应该在编辑的下方。</a:t>
            </a:r>
            <a:endParaRPr lang="en-US" altLang="zh-CN" sz="1200" dirty="0">
              <a:solidFill>
                <a:schemeClr val="bg1"/>
              </a:solidFill>
            </a:endParaRPr>
          </a:p>
          <a:p>
            <a:pPr lvl="1" algn="l"/>
            <a:endParaRPr lang="en-US" altLang="zh-CN" sz="1200" dirty="0">
              <a:solidFill>
                <a:schemeClr val="bg1"/>
              </a:solidFill>
            </a:endParaRPr>
          </a:p>
        </p:txBody>
      </p:sp>
      <p:pic>
        <p:nvPicPr>
          <p:cNvPr id="4" name="Picture 3">
            <a:extLst>
              <a:ext uri="{FF2B5EF4-FFF2-40B4-BE49-F238E27FC236}">
                <a16:creationId xmlns:a16="http://schemas.microsoft.com/office/drawing/2014/main" id="{3EFD7D78-67C5-4FD1-AFEA-70806BBC77B6}"/>
              </a:ext>
            </a:extLst>
          </p:cNvPr>
          <p:cNvPicPr>
            <a:picLocks noChangeAspect="1"/>
          </p:cNvPicPr>
          <p:nvPr/>
        </p:nvPicPr>
        <p:blipFill>
          <a:blip r:embed="rId2"/>
          <a:stretch>
            <a:fillRect/>
          </a:stretch>
        </p:blipFill>
        <p:spPr>
          <a:xfrm>
            <a:off x="0" y="1125283"/>
            <a:ext cx="9077325" cy="1266825"/>
          </a:xfrm>
          <a:prstGeom prst="rect">
            <a:avLst/>
          </a:prstGeom>
        </p:spPr>
      </p:pic>
      <p:pic>
        <p:nvPicPr>
          <p:cNvPr id="5" name="Picture 4">
            <a:extLst>
              <a:ext uri="{FF2B5EF4-FFF2-40B4-BE49-F238E27FC236}">
                <a16:creationId xmlns:a16="http://schemas.microsoft.com/office/drawing/2014/main" id="{D592006F-8AD6-4A5B-9E90-D533FBEF8E4C}"/>
              </a:ext>
            </a:extLst>
          </p:cNvPr>
          <p:cNvPicPr>
            <a:picLocks noChangeAspect="1"/>
          </p:cNvPicPr>
          <p:nvPr/>
        </p:nvPicPr>
        <p:blipFill>
          <a:blip r:embed="rId3"/>
          <a:stretch>
            <a:fillRect/>
          </a:stretch>
        </p:blipFill>
        <p:spPr>
          <a:xfrm>
            <a:off x="1932051" y="2228088"/>
            <a:ext cx="2305050" cy="1524000"/>
          </a:xfrm>
          <a:prstGeom prst="rect">
            <a:avLst/>
          </a:prstGeom>
        </p:spPr>
      </p:pic>
    </p:spTree>
    <p:extLst>
      <p:ext uri="{BB962C8B-B14F-4D97-AF65-F5344CB8AC3E}">
        <p14:creationId xmlns:p14="http://schemas.microsoft.com/office/powerpoint/2010/main" val="25655539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副标题 2">
            <a:extLst>
              <a:ext uri="{FF2B5EF4-FFF2-40B4-BE49-F238E27FC236}">
                <a16:creationId xmlns:a16="http://schemas.microsoft.com/office/drawing/2014/main" id="{42AE8C01-7BF1-4C58-90BD-31448E7C5E9B}"/>
              </a:ext>
            </a:extLst>
          </p:cNvPr>
          <p:cNvSpPr txBox="1">
            <a:spLocks/>
          </p:cNvSpPr>
          <p:nvPr/>
        </p:nvSpPr>
        <p:spPr>
          <a:xfrm>
            <a:off x="0" y="0"/>
            <a:ext cx="12192000" cy="707669"/>
          </a:xfrm>
          <a:prstGeom prst="rect">
            <a:avLst/>
          </a:prstGeom>
          <a:solidFill>
            <a:schemeClr val="accent6">
              <a:lumMod val="60000"/>
              <a:lumOff val="40000"/>
            </a:schemeClr>
          </a:solidFill>
          <a:ln>
            <a:solidFill>
              <a:schemeClr val="accent1">
                <a:lumMod val="60000"/>
                <a:lumOff val="40000"/>
              </a:schemeClr>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600" dirty="0">
                <a:solidFill>
                  <a:srgbClr val="0070C0"/>
                </a:solidFill>
              </a:rPr>
              <a:t>阅卷管理</a:t>
            </a:r>
            <a:r>
              <a:rPr lang="en-US" altLang="zh-CN" sz="1600" dirty="0">
                <a:solidFill>
                  <a:srgbClr val="0070C0"/>
                </a:solidFill>
              </a:rPr>
              <a:t>_3</a:t>
            </a:r>
            <a:r>
              <a:rPr lang="zh-CN" altLang="en-US" sz="1600" dirty="0">
                <a:solidFill>
                  <a:srgbClr val="0070C0"/>
                </a:solidFill>
              </a:rPr>
              <a:t>阅卷设置</a:t>
            </a:r>
            <a:endParaRPr lang="zh-CN" altLang="en-US" sz="1600" dirty="0"/>
          </a:p>
        </p:txBody>
      </p:sp>
      <p:sp>
        <p:nvSpPr>
          <p:cNvPr id="11" name="副标题 2">
            <a:extLst>
              <a:ext uri="{FF2B5EF4-FFF2-40B4-BE49-F238E27FC236}">
                <a16:creationId xmlns:a16="http://schemas.microsoft.com/office/drawing/2014/main" id="{B518E569-1FE7-4B73-9133-E384A9D677AB}"/>
              </a:ext>
            </a:extLst>
          </p:cNvPr>
          <p:cNvSpPr txBox="1">
            <a:spLocks/>
          </p:cNvSpPr>
          <p:nvPr/>
        </p:nvSpPr>
        <p:spPr>
          <a:xfrm>
            <a:off x="0" y="6060831"/>
            <a:ext cx="12192000" cy="797170"/>
          </a:xfrm>
          <a:prstGeom prst="rect">
            <a:avLst/>
          </a:prstGeom>
          <a:solidFill>
            <a:schemeClr val="accent5"/>
          </a:solidFill>
          <a:ln>
            <a:solidFill>
              <a:schemeClr val="accent1">
                <a:lumMod val="60000"/>
                <a:lumOff val="40000"/>
              </a:schemeClr>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600" dirty="0">
                <a:solidFill>
                  <a:schemeClr val="bg1"/>
                </a:solidFill>
              </a:rPr>
              <a:t>问题描述：</a:t>
            </a:r>
            <a:endParaRPr lang="en-US" altLang="zh-CN" sz="1600" dirty="0">
              <a:solidFill>
                <a:schemeClr val="bg1"/>
              </a:solidFill>
            </a:endParaRPr>
          </a:p>
          <a:p>
            <a:pPr marL="342900" indent="-342900" algn="l">
              <a:buAutoNum type="arabicPeriod"/>
            </a:pPr>
            <a:r>
              <a:rPr lang="zh-CN" altLang="en-US" sz="1600" dirty="0">
                <a:solidFill>
                  <a:schemeClr val="bg1"/>
                </a:solidFill>
              </a:rPr>
              <a:t>（逻辑）原型中缺少设置双评分差和仲裁人。</a:t>
            </a:r>
            <a:endParaRPr lang="en-US" altLang="zh-CN" sz="1200" dirty="0">
              <a:solidFill>
                <a:schemeClr val="bg1"/>
              </a:solidFill>
            </a:endParaRPr>
          </a:p>
          <a:p>
            <a:pPr lvl="1" algn="l"/>
            <a:endParaRPr lang="en-US" altLang="zh-CN" sz="1200" dirty="0">
              <a:solidFill>
                <a:schemeClr val="bg1"/>
              </a:solidFill>
            </a:endParaRPr>
          </a:p>
        </p:txBody>
      </p:sp>
      <p:pic>
        <p:nvPicPr>
          <p:cNvPr id="2" name="Picture 1">
            <a:extLst>
              <a:ext uri="{FF2B5EF4-FFF2-40B4-BE49-F238E27FC236}">
                <a16:creationId xmlns:a16="http://schemas.microsoft.com/office/drawing/2014/main" id="{80F51F87-04C6-49E5-A2F2-FFA046662C82}"/>
              </a:ext>
            </a:extLst>
          </p:cNvPr>
          <p:cNvPicPr>
            <a:picLocks noChangeAspect="1"/>
          </p:cNvPicPr>
          <p:nvPr/>
        </p:nvPicPr>
        <p:blipFill>
          <a:blip r:embed="rId2"/>
          <a:stretch>
            <a:fillRect/>
          </a:stretch>
        </p:blipFill>
        <p:spPr>
          <a:xfrm>
            <a:off x="0" y="921360"/>
            <a:ext cx="8905875" cy="2295525"/>
          </a:xfrm>
          <a:prstGeom prst="rect">
            <a:avLst/>
          </a:prstGeom>
        </p:spPr>
      </p:pic>
    </p:spTree>
    <p:extLst>
      <p:ext uri="{BB962C8B-B14F-4D97-AF65-F5344CB8AC3E}">
        <p14:creationId xmlns:p14="http://schemas.microsoft.com/office/powerpoint/2010/main" val="15392594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副标题 2">
            <a:extLst>
              <a:ext uri="{FF2B5EF4-FFF2-40B4-BE49-F238E27FC236}">
                <a16:creationId xmlns:a16="http://schemas.microsoft.com/office/drawing/2014/main" id="{42AE8C01-7BF1-4C58-90BD-31448E7C5E9B}"/>
              </a:ext>
            </a:extLst>
          </p:cNvPr>
          <p:cNvSpPr txBox="1">
            <a:spLocks/>
          </p:cNvSpPr>
          <p:nvPr/>
        </p:nvSpPr>
        <p:spPr>
          <a:xfrm>
            <a:off x="0" y="0"/>
            <a:ext cx="12192000" cy="707669"/>
          </a:xfrm>
          <a:prstGeom prst="rect">
            <a:avLst/>
          </a:prstGeom>
          <a:solidFill>
            <a:schemeClr val="accent6">
              <a:lumMod val="60000"/>
              <a:lumOff val="40000"/>
            </a:schemeClr>
          </a:solidFill>
          <a:ln>
            <a:solidFill>
              <a:schemeClr val="accent1">
                <a:lumMod val="60000"/>
                <a:lumOff val="40000"/>
              </a:schemeClr>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600" dirty="0">
                <a:solidFill>
                  <a:srgbClr val="0070C0"/>
                </a:solidFill>
              </a:rPr>
              <a:t>阅卷管理</a:t>
            </a:r>
            <a:r>
              <a:rPr lang="en-US" altLang="zh-CN" sz="1600" dirty="0">
                <a:solidFill>
                  <a:srgbClr val="0070C0"/>
                </a:solidFill>
              </a:rPr>
              <a:t>_4</a:t>
            </a:r>
            <a:r>
              <a:rPr lang="zh-CN" altLang="en-US" sz="1600" dirty="0">
                <a:solidFill>
                  <a:srgbClr val="0070C0"/>
                </a:solidFill>
              </a:rPr>
              <a:t>开始扫描</a:t>
            </a:r>
            <a:endParaRPr lang="zh-CN" altLang="en-US" sz="1600" dirty="0"/>
          </a:p>
        </p:txBody>
      </p:sp>
      <p:sp>
        <p:nvSpPr>
          <p:cNvPr id="11" name="副标题 2">
            <a:extLst>
              <a:ext uri="{FF2B5EF4-FFF2-40B4-BE49-F238E27FC236}">
                <a16:creationId xmlns:a16="http://schemas.microsoft.com/office/drawing/2014/main" id="{B518E569-1FE7-4B73-9133-E384A9D677AB}"/>
              </a:ext>
            </a:extLst>
          </p:cNvPr>
          <p:cNvSpPr txBox="1">
            <a:spLocks/>
          </p:cNvSpPr>
          <p:nvPr/>
        </p:nvSpPr>
        <p:spPr>
          <a:xfrm>
            <a:off x="0" y="6060831"/>
            <a:ext cx="12192000" cy="797170"/>
          </a:xfrm>
          <a:prstGeom prst="rect">
            <a:avLst/>
          </a:prstGeom>
          <a:solidFill>
            <a:schemeClr val="accent5"/>
          </a:solidFill>
          <a:ln>
            <a:solidFill>
              <a:schemeClr val="accent1">
                <a:lumMod val="60000"/>
                <a:lumOff val="40000"/>
              </a:schemeClr>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600" dirty="0">
                <a:solidFill>
                  <a:schemeClr val="bg1"/>
                </a:solidFill>
              </a:rPr>
              <a:t>问题描述：</a:t>
            </a:r>
            <a:endParaRPr lang="en-US" altLang="zh-CN" sz="1600" dirty="0">
              <a:solidFill>
                <a:schemeClr val="bg1"/>
              </a:solidFill>
            </a:endParaRPr>
          </a:p>
          <a:p>
            <a:pPr marL="342900" indent="-342900" algn="l">
              <a:buAutoNum type="arabicPeriod"/>
            </a:pPr>
            <a:r>
              <a:rPr lang="zh-CN" altLang="en-US" sz="1600" dirty="0">
                <a:solidFill>
                  <a:schemeClr val="bg1"/>
                </a:solidFill>
              </a:rPr>
              <a:t>（</a:t>
            </a:r>
            <a:r>
              <a:rPr lang="en-US" altLang="zh-CN" sz="1600" dirty="0">
                <a:solidFill>
                  <a:schemeClr val="bg1"/>
                </a:solidFill>
              </a:rPr>
              <a:t>UI</a:t>
            </a:r>
            <a:r>
              <a:rPr lang="zh-CN" altLang="en-US" sz="1600" dirty="0">
                <a:solidFill>
                  <a:schemeClr val="bg1"/>
                </a:solidFill>
              </a:rPr>
              <a:t>）图像存储目录是用来设置目录的，不应该是下拉框，右侧应该设计一个文件夹的图标，用户点击打开要设置的文件夹。</a:t>
            </a:r>
            <a:endParaRPr lang="en-US" altLang="zh-CN" sz="1200" dirty="0">
              <a:solidFill>
                <a:schemeClr val="bg1"/>
              </a:solidFill>
            </a:endParaRPr>
          </a:p>
          <a:p>
            <a:pPr lvl="1" algn="l"/>
            <a:endParaRPr lang="en-US" altLang="zh-CN" sz="1200" dirty="0">
              <a:solidFill>
                <a:schemeClr val="bg1"/>
              </a:solidFill>
            </a:endParaRPr>
          </a:p>
        </p:txBody>
      </p:sp>
      <p:pic>
        <p:nvPicPr>
          <p:cNvPr id="3" name="Picture 2">
            <a:extLst>
              <a:ext uri="{FF2B5EF4-FFF2-40B4-BE49-F238E27FC236}">
                <a16:creationId xmlns:a16="http://schemas.microsoft.com/office/drawing/2014/main" id="{E81CB343-3C9A-4BBD-8A47-BF10F96DEDC2}"/>
              </a:ext>
            </a:extLst>
          </p:cNvPr>
          <p:cNvPicPr>
            <a:picLocks noChangeAspect="1"/>
          </p:cNvPicPr>
          <p:nvPr/>
        </p:nvPicPr>
        <p:blipFill>
          <a:blip r:embed="rId2"/>
          <a:stretch>
            <a:fillRect/>
          </a:stretch>
        </p:blipFill>
        <p:spPr>
          <a:xfrm>
            <a:off x="0" y="945906"/>
            <a:ext cx="6324600" cy="2762250"/>
          </a:xfrm>
          <a:prstGeom prst="rect">
            <a:avLst/>
          </a:prstGeom>
        </p:spPr>
      </p:pic>
    </p:spTree>
    <p:extLst>
      <p:ext uri="{BB962C8B-B14F-4D97-AF65-F5344CB8AC3E}">
        <p14:creationId xmlns:p14="http://schemas.microsoft.com/office/powerpoint/2010/main" val="17253611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副标题 2">
            <a:extLst>
              <a:ext uri="{FF2B5EF4-FFF2-40B4-BE49-F238E27FC236}">
                <a16:creationId xmlns:a16="http://schemas.microsoft.com/office/drawing/2014/main" id="{42AE8C01-7BF1-4C58-90BD-31448E7C5E9B}"/>
              </a:ext>
            </a:extLst>
          </p:cNvPr>
          <p:cNvSpPr txBox="1">
            <a:spLocks/>
          </p:cNvSpPr>
          <p:nvPr/>
        </p:nvSpPr>
        <p:spPr>
          <a:xfrm>
            <a:off x="0" y="0"/>
            <a:ext cx="12192000" cy="707669"/>
          </a:xfrm>
          <a:prstGeom prst="rect">
            <a:avLst/>
          </a:prstGeom>
          <a:solidFill>
            <a:schemeClr val="accent6">
              <a:lumMod val="60000"/>
              <a:lumOff val="40000"/>
            </a:schemeClr>
          </a:solidFill>
          <a:ln>
            <a:solidFill>
              <a:schemeClr val="accent1">
                <a:lumMod val="60000"/>
                <a:lumOff val="40000"/>
              </a:schemeClr>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600" dirty="0">
                <a:solidFill>
                  <a:srgbClr val="0070C0"/>
                </a:solidFill>
              </a:rPr>
              <a:t>阅卷管理</a:t>
            </a:r>
            <a:r>
              <a:rPr lang="en-US" altLang="zh-CN" sz="1600" dirty="0">
                <a:solidFill>
                  <a:srgbClr val="0070C0"/>
                </a:solidFill>
              </a:rPr>
              <a:t>_5</a:t>
            </a:r>
            <a:r>
              <a:rPr lang="zh-CN" altLang="en-US" sz="1600" dirty="0">
                <a:solidFill>
                  <a:srgbClr val="0070C0"/>
                </a:solidFill>
              </a:rPr>
              <a:t>开始扫描</a:t>
            </a:r>
            <a:r>
              <a:rPr lang="en-US" altLang="zh-CN" sz="1600" dirty="0">
                <a:solidFill>
                  <a:srgbClr val="0070C0"/>
                </a:solidFill>
              </a:rPr>
              <a:t>_</a:t>
            </a:r>
            <a:r>
              <a:rPr lang="zh-CN" altLang="en-US" sz="1600" dirty="0">
                <a:solidFill>
                  <a:srgbClr val="0070C0"/>
                </a:solidFill>
              </a:rPr>
              <a:t>扫描</a:t>
            </a:r>
            <a:endParaRPr lang="zh-CN" altLang="en-US" sz="1600" dirty="0"/>
          </a:p>
        </p:txBody>
      </p:sp>
      <p:sp>
        <p:nvSpPr>
          <p:cNvPr id="11" name="副标题 2">
            <a:extLst>
              <a:ext uri="{FF2B5EF4-FFF2-40B4-BE49-F238E27FC236}">
                <a16:creationId xmlns:a16="http://schemas.microsoft.com/office/drawing/2014/main" id="{B518E569-1FE7-4B73-9133-E384A9D677AB}"/>
              </a:ext>
            </a:extLst>
          </p:cNvPr>
          <p:cNvSpPr txBox="1">
            <a:spLocks/>
          </p:cNvSpPr>
          <p:nvPr/>
        </p:nvSpPr>
        <p:spPr>
          <a:xfrm>
            <a:off x="0" y="6060831"/>
            <a:ext cx="12192000" cy="797170"/>
          </a:xfrm>
          <a:prstGeom prst="rect">
            <a:avLst/>
          </a:prstGeom>
          <a:solidFill>
            <a:schemeClr val="accent5"/>
          </a:solidFill>
          <a:ln>
            <a:solidFill>
              <a:schemeClr val="accent1">
                <a:lumMod val="60000"/>
                <a:lumOff val="40000"/>
              </a:schemeClr>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600" dirty="0">
                <a:solidFill>
                  <a:schemeClr val="bg1"/>
                </a:solidFill>
              </a:rPr>
              <a:t>问题描述：</a:t>
            </a:r>
            <a:endParaRPr lang="en-US" altLang="zh-CN" sz="1600" dirty="0">
              <a:solidFill>
                <a:schemeClr val="bg1"/>
              </a:solidFill>
            </a:endParaRPr>
          </a:p>
          <a:p>
            <a:pPr marL="342900" indent="-342900" algn="l">
              <a:buAutoNum type="arabicPeriod"/>
            </a:pPr>
            <a:r>
              <a:rPr lang="zh-CN" altLang="en-US" sz="1600" dirty="0">
                <a:solidFill>
                  <a:schemeClr val="bg1"/>
                </a:solidFill>
              </a:rPr>
              <a:t>（</a:t>
            </a:r>
            <a:r>
              <a:rPr lang="en-US" altLang="zh-CN" sz="1600" dirty="0">
                <a:solidFill>
                  <a:schemeClr val="bg1"/>
                </a:solidFill>
              </a:rPr>
              <a:t>UI</a:t>
            </a:r>
            <a:r>
              <a:rPr lang="zh-CN" altLang="en-US" sz="1600" dirty="0">
                <a:solidFill>
                  <a:schemeClr val="bg1"/>
                </a:solidFill>
              </a:rPr>
              <a:t>）路径栏为：阅卷</a:t>
            </a:r>
            <a:r>
              <a:rPr lang="en-US" altLang="zh-CN" sz="1600" dirty="0">
                <a:solidFill>
                  <a:schemeClr val="bg1"/>
                </a:solidFill>
              </a:rPr>
              <a:t> &gt; </a:t>
            </a:r>
            <a:r>
              <a:rPr lang="zh-CN" altLang="en-US" sz="1600" dirty="0">
                <a:solidFill>
                  <a:schemeClr val="bg1"/>
                </a:solidFill>
              </a:rPr>
              <a:t>扫描</a:t>
            </a:r>
            <a:endParaRPr lang="en-US" altLang="zh-CN" sz="1200" dirty="0">
              <a:solidFill>
                <a:schemeClr val="bg1"/>
              </a:solidFill>
            </a:endParaRPr>
          </a:p>
          <a:p>
            <a:pPr lvl="1" algn="l"/>
            <a:endParaRPr lang="en-US" altLang="zh-CN" sz="1200" dirty="0">
              <a:solidFill>
                <a:schemeClr val="bg1"/>
              </a:solidFill>
            </a:endParaRPr>
          </a:p>
        </p:txBody>
      </p:sp>
      <p:pic>
        <p:nvPicPr>
          <p:cNvPr id="2" name="Picture 1">
            <a:extLst>
              <a:ext uri="{FF2B5EF4-FFF2-40B4-BE49-F238E27FC236}">
                <a16:creationId xmlns:a16="http://schemas.microsoft.com/office/drawing/2014/main" id="{0F9B5382-0357-489A-96C5-0D0AA5C52ED6}"/>
              </a:ext>
            </a:extLst>
          </p:cNvPr>
          <p:cNvPicPr>
            <a:picLocks noChangeAspect="1"/>
          </p:cNvPicPr>
          <p:nvPr/>
        </p:nvPicPr>
        <p:blipFill>
          <a:blip r:embed="rId2"/>
          <a:stretch>
            <a:fillRect/>
          </a:stretch>
        </p:blipFill>
        <p:spPr>
          <a:xfrm>
            <a:off x="0" y="707669"/>
            <a:ext cx="10582275" cy="5372100"/>
          </a:xfrm>
          <a:prstGeom prst="rect">
            <a:avLst/>
          </a:prstGeom>
        </p:spPr>
      </p:pic>
    </p:spTree>
    <p:extLst>
      <p:ext uri="{BB962C8B-B14F-4D97-AF65-F5344CB8AC3E}">
        <p14:creationId xmlns:p14="http://schemas.microsoft.com/office/powerpoint/2010/main" val="31261044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副标题 2">
            <a:extLst>
              <a:ext uri="{FF2B5EF4-FFF2-40B4-BE49-F238E27FC236}">
                <a16:creationId xmlns:a16="http://schemas.microsoft.com/office/drawing/2014/main" id="{42AE8C01-7BF1-4C58-90BD-31448E7C5E9B}"/>
              </a:ext>
            </a:extLst>
          </p:cNvPr>
          <p:cNvSpPr txBox="1">
            <a:spLocks/>
          </p:cNvSpPr>
          <p:nvPr/>
        </p:nvSpPr>
        <p:spPr>
          <a:xfrm>
            <a:off x="0" y="0"/>
            <a:ext cx="12192000" cy="707669"/>
          </a:xfrm>
          <a:prstGeom prst="rect">
            <a:avLst/>
          </a:prstGeom>
          <a:solidFill>
            <a:schemeClr val="accent6">
              <a:lumMod val="60000"/>
              <a:lumOff val="40000"/>
            </a:schemeClr>
          </a:solidFill>
          <a:ln>
            <a:solidFill>
              <a:schemeClr val="accent1">
                <a:lumMod val="60000"/>
                <a:lumOff val="40000"/>
              </a:schemeClr>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600" dirty="0">
                <a:solidFill>
                  <a:srgbClr val="0070C0"/>
                </a:solidFill>
              </a:rPr>
              <a:t>阅卷管理</a:t>
            </a:r>
            <a:r>
              <a:rPr lang="en-US" altLang="zh-CN" sz="1600" dirty="0">
                <a:solidFill>
                  <a:srgbClr val="0070C0"/>
                </a:solidFill>
              </a:rPr>
              <a:t>_8</a:t>
            </a:r>
            <a:r>
              <a:rPr lang="zh-CN" altLang="en-US" sz="1600" dirty="0">
                <a:solidFill>
                  <a:srgbClr val="0070C0"/>
                </a:solidFill>
              </a:rPr>
              <a:t>开始扫描</a:t>
            </a:r>
            <a:r>
              <a:rPr lang="en-US" altLang="zh-CN" sz="1600" dirty="0">
                <a:solidFill>
                  <a:srgbClr val="0070C0"/>
                </a:solidFill>
              </a:rPr>
              <a:t>_</a:t>
            </a:r>
            <a:r>
              <a:rPr lang="zh-CN" altLang="en-US" sz="1600" dirty="0">
                <a:solidFill>
                  <a:srgbClr val="0070C0"/>
                </a:solidFill>
              </a:rPr>
              <a:t>开始批改</a:t>
            </a:r>
            <a:endParaRPr lang="zh-CN" altLang="en-US" sz="1600" dirty="0"/>
          </a:p>
        </p:txBody>
      </p:sp>
      <p:sp>
        <p:nvSpPr>
          <p:cNvPr id="11" name="副标题 2">
            <a:extLst>
              <a:ext uri="{FF2B5EF4-FFF2-40B4-BE49-F238E27FC236}">
                <a16:creationId xmlns:a16="http://schemas.microsoft.com/office/drawing/2014/main" id="{B518E569-1FE7-4B73-9133-E384A9D677AB}"/>
              </a:ext>
            </a:extLst>
          </p:cNvPr>
          <p:cNvSpPr txBox="1">
            <a:spLocks/>
          </p:cNvSpPr>
          <p:nvPr/>
        </p:nvSpPr>
        <p:spPr>
          <a:xfrm>
            <a:off x="0" y="5439507"/>
            <a:ext cx="12192000" cy="1418493"/>
          </a:xfrm>
          <a:prstGeom prst="rect">
            <a:avLst/>
          </a:prstGeom>
          <a:solidFill>
            <a:schemeClr val="accent5"/>
          </a:solidFill>
          <a:ln>
            <a:solidFill>
              <a:schemeClr val="accent1">
                <a:lumMod val="60000"/>
                <a:lumOff val="40000"/>
              </a:schemeClr>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600" dirty="0">
                <a:solidFill>
                  <a:schemeClr val="bg1"/>
                </a:solidFill>
              </a:rPr>
              <a:t>问题描述：</a:t>
            </a:r>
            <a:endParaRPr lang="en-US" altLang="zh-CN" sz="1600" dirty="0">
              <a:solidFill>
                <a:schemeClr val="bg1"/>
              </a:solidFill>
            </a:endParaRPr>
          </a:p>
          <a:p>
            <a:pPr marL="342900" indent="-342900" algn="l">
              <a:buAutoNum type="arabicPeriod"/>
            </a:pPr>
            <a:r>
              <a:rPr lang="zh-CN" altLang="en-US" sz="1600" dirty="0">
                <a:solidFill>
                  <a:schemeClr val="bg1"/>
                </a:solidFill>
              </a:rPr>
              <a:t>（</a:t>
            </a:r>
            <a:r>
              <a:rPr lang="en-US" altLang="zh-CN" sz="1600" dirty="0">
                <a:solidFill>
                  <a:schemeClr val="bg1"/>
                </a:solidFill>
              </a:rPr>
              <a:t>UI</a:t>
            </a:r>
            <a:r>
              <a:rPr lang="zh-CN" altLang="en-US" sz="1600" dirty="0">
                <a:solidFill>
                  <a:schemeClr val="bg1"/>
                </a:solidFill>
              </a:rPr>
              <a:t>）路径栏为：阅卷</a:t>
            </a:r>
            <a:r>
              <a:rPr lang="en-US" altLang="zh-CN" sz="1600" dirty="0">
                <a:solidFill>
                  <a:schemeClr val="bg1"/>
                </a:solidFill>
              </a:rPr>
              <a:t> &gt; </a:t>
            </a:r>
            <a:r>
              <a:rPr lang="zh-CN" altLang="en-US" sz="1600" dirty="0">
                <a:solidFill>
                  <a:schemeClr val="bg1"/>
                </a:solidFill>
              </a:rPr>
              <a:t>批改</a:t>
            </a:r>
            <a:endParaRPr lang="en-US" altLang="zh-CN" sz="1600" dirty="0">
              <a:solidFill>
                <a:schemeClr val="bg1"/>
              </a:solidFill>
            </a:endParaRPr>
          </a:p>
          <a:p>
            <a:pPr marL="342900" indent="-342900" algn="l">
              <a:buAutoNum type="arabicPeriod"/>
            </a:pPr>
            <a:r>
              <a:rPr lang="zh-CN" altLang="en-US" sz="1600" dirty="0">
                <a:solidFill>
                  <a:schemeClr val="bg1"/>
                </a:solidFill>
              </a:rPr>
              <a:t>（</a:t>
            </a:r>
            <a:r>
              <a:rPr lang="en-US" altLang="zh-CN" sz="1600" dirty="0">
                <a:solidFill>
                  <a:schemeClr val="bg1"/>
                </a:solidFill>
              </a:rPr>
              <a:t>UI</a:t>
            </a:r>
            <a:r>
              <a:rPr lang="zh-CN" altLang="en-US" sz="1600" dirty="0">
                <a:solidFill>
                  <a:schemeClr val="bg1"/>
                </a:solidFill>
              </a:rPr>
              <a:t>）答题区的图片没有切换的功能（一个小题存在多个小问的情况下，会有多张答案）</a:t>
            </a:r>
            <a:endParaRPr lang="en-US" altLang="zh-CN" sz="1600" dirty="0">
              <a:solidFill>
                <a:schemeClr val="bg1"/>
              </a:solidFill>
            </a:endParaRPr>
          </a:p>
          <a:p>
            <a:pPr marL="342900" indent="-342900" algn="l">
              <a:buAutoNum type="arabicPeriod"/>
            </a:pPr>
            <a:r>
              <a:rPr lang="zh-CN" altLang="en-US" sz="1600" dirty="0">
                <a:solidFill>
                  <a:schemeClr val="bg1"/>
                </a:solidFill>
              </a:rPr>
              <a:t>（</a:t>
            </a:r>
            <a:r>
              <a:rPr lang="en-US" altLang="zh-CN" sz="1600" dirty="0">
                <a:solidFill>
                  <a:schemeClr val="bg1"/>
                </a:solidFill>
              </a:rPr>
              <a:t>UI</a:t>
            </a:r>
            <a:r>
              <a:rPr lang="zh-CN" altLang="en-US" sz="1600" dirty="0">
                <a:solidFill>
                  <a:schemeClr val="bg1"/>
                </a:solidFill>
              </a:rPr>
              <a:t>）多个小问的设计缺少小题题干</a:t>
            </a:r>
            <a:endParaRPr lang="en-US" altLang="zh-CN" sz="1200" dirty="0">
              <a:solidFill>
                <a:schemeClr val="bg1"/>
              </a:solidFill>
            </a:endParaRPr>
          </a:p>
          <a:p>
            <a:pPr lvl="1" algn="l"/>
            <a:endParaRPr lang="en-US" altLang="zh-CN" sz="1200" dirty="0">
              <a:solidFill>
                <a:schemeClr val="bg1"/>
              </a:solidFill>
            </a:endParaRPr>
          </a:p>
        </p:txBody>
      </p:sp>
      <p:pic>
        <p:nvPicPr>
          <p:cNvPr id="4" name="Picture 3">
            <a:extLst>
              <a:ext uri="{FF2B5EF4-FFF2-40B4-BE49-F238E27FC236}">
                <a16:creationId xmlns:a16="http://schemas.microsoft.com/office/drawing/2014/main" id="{3B3FE3AB-E389-45A6-A24B-8D4886DF47F6}"/>
              </a:ext>
            </a:extLst>
          </p:cNvPr>
          <p:cNvPicPr>
            <a:picLocks noChangeAspect="1"/>
          </p:cNvPicPr>
          <p:nvPr/>
        </p:nvPicPr>
        <p:blipFill>
          <a:blip r:embed="rId2"/>
          <a:stretch>
            <a:fillRect/>
          </a:stretch>
        </p:blipFill>
        <p:spPr>
          <a:xfrm>
            <a:off x="0" y="1000126"/>
            <a:ext cx="6049792" cy="3958736"/>
          </a:xfrm>
          <a:prstGeom prst="rect">
            <a:avLst/>
          </a:prstGeom>
        </p:spPr>
      </p:pic>
    </p:spTree>
    <p:extLst>
      <p:ext uri="{BB962C8B-B14F-4D97-AF65-F5344CB8AC3E}">
        <p14:creationId xmlns:p14="http://schemas.microsoft.com/office/powerpoint/2010/main" val="34708813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8AA53AB-7329-4E53-91A3-6119EF73CA4C}"/>
              </a:ext>
            </a:extLst>
          </p:cNvPr>
          <p:cNvSpPr/>
          <p:nvPr/>
        </p:nvSpPr>
        <p:spPr>
          <a:xfrm>
            <a:off x="0" y="2694647"/>
            <a:ext cx="7922103" cy="113288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400" dirty="0"/>
              <a:t>个人信息</a:t>
            </a:r>
          </a:p>
        </p:txBody>
      </p:sp>
    </p:spTree>
    <p:extLst>
      <p:ext uri="{BB962C8B-B14F-4D97-AF65-F5344CB8AC3E}">
        <p14:creationId xmlns:p14="http://schemas.microsoft.com/office/powerpoint/2010/main" val="15030005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副标题 2">
            <a:extLst>
              <a:ext uri="{FF2B5EF4-FFF2-40B4-BE49-F238E27FC236}">
                <a16:creationId xmlns:a16="http://schemas.microsoft.com/office/drawing/2014/main" id="{42AE8C01-7BF1-4C58-90BD-31448E7C5E9B}"/>
              </a:ext>
            </a:extLst>
          </p:cNvPr>
          <p:cNvSpPr txBox="1">
            <a:spLocks/>
          </p:cNvSpPr>
          <p:nvPr/>
        </p:nvSpPr>
        <p:spPr>
          <a:xfrm>
            <a:off x="0" y="0"/>
            <a:ext cx="12192000" cy="707669"/>
          </a:xfrm>
          <a:prstGeom prst="rect">
            <a:avLst/>
          </a:prstGeom>
          <a:solidFill>
            <a:schemeClr val="accent6">
              <a:lumMod val="60000"/>
              <a:lumOff val="40000"/>
            </a:schemeClr>
          </a:solidFill>
          <a:ln>
            <a:solidFill>
              <a:schemeClr val="accent1">
                <a:lumMod val="60000"/>
                <a:lumOff val="40000"/>
              </a:schemeClr>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600" dirty="0">
                <a:solidFill>
                  <a:srgbClr val="0070C0"/>
                </a:solidFill>
              </a:rPr>
              <a:t>其他管理</a:t>
            </a:r>
            <a:r>
              <a:rPr lang="en-US" altLang="zh-CN" sz="1600" dirty="0">
                <a:solidFill>
                  <a:srgbClr val="0070C0"/>
                </a:solidFill>
              </a:rPr>
              <a:t>_1</a:t>
            </a:r>
            <a:r>
              <a:rPr lang="zh-CN" altLang="en-US" sz="1600" dirty="0">
                <a:solidFill>
                  <a:srgbClr val="0070C0"/>
                </a:solidFill>
              </a:rPr>
              <a:t>个人信息</a:t>
            </a:r>
            <a:endParaRPr lang="zh-CN" altLang="en-US" sz="1600" dirty="0"/>
          </a:p>
        </p:txBody>
      </p:sp>
      <p:sp>
        <p:nvSpPr>
          <p:cNvPr id="11" name="副标题 2">
            <a:extLst>
              <a:ext uri="{FF2B5EF4-FFF2-40B4-BE49-F238E27FC236}">
                <a16:creationId xmlns:a16="http://schemas.microsoft.com/office/drawing/2014/main" id="{B518E569-1FE7-4B73-9133-E384A9D677AB}"/>
              </a:ext>
            </a:extLst>
          </p:cNvPr>
          <p:cNvSpPr txBox="1">
            <a:spLocks/>
          </p:cNvSpPr>
          <p:nvPr/>
        </p:nvSpPr>
        <p:spPr>
          <a:xfrm>
            <a:off x="0" y="6132576"/>
            <a:ext cx="12192000" cy="725424"/>
          </a:xfrm>
          <a:prstGeom prst="rect">
            <a:avLst/>
          </a:prstGeom>
          <a:solidFill>
            <a:schemeClr val="accent5"/>
          </a:solidFill>
          <a:ln>
            <a:solidFill>
              <a:schemeClr val="accent1">
                <a:lumMod val="60000"/>
                <a:lumOff val="40000"/>
              </a:schemeClr>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600" dirty="0">
                <a:solidFill>
                  <a:schemeClr val="bg1"/>
                </a:solidFill>
              </a:rPr>
              <a:t>问题描述：</a:t>
            </a:r>
            <a:endParaRPr lang="en-US" altLang="zh-CN" sz="1600" dirty="0">
              <a:solidFill>
                <a:schemeClr val="bg1"/>
              </a:solidFill>
            </a:endParaRPr>
          </a:p>
          <a:p>
            <a:pPr marL="342900" indent="-342900" algn="l">
              <a:buAutoNum type="arabicPeriod"/>
            </a:pPr>
            <a:r>
              <a:rPr lang="zh-CN" altLang="en-US" sz="1600" dirty="0">
                <a:solidFill>
                  <a:schemeClr val="bg1"/>
                </a:solidFill>
              </a:rPr>
              <a:t>（</a:t>
            </a:r>
            <a:r>
              <a:rPr lang="en-US" altLang="zh-CN" sz="1600" dirty="0">
                <a:solidFill>
                  <a:schemeClr val="bg1"/>
                </a:solidFill>
              </a:rPr>
              <a:t>UI</a:t>
            </a:r>
            <a:r>
              <a:rPr lang="zh-CN" altLang="en-US" sz="1600" dirty="0">
                <a:solidFill>
                  <a:schemeClr val="bg1"/>
                </a:solidFill>
              </a:rPr>
              <a:t>）路径栏为：去掉“其他”，只要显示个人信息</a:t>
            </a:r>
            <a:endParaRPr lang="en-US" altLang="zh-CN" sz="1200" dirty="0">
              <a:solidFill>
                <a:schemeClr val="bg1"/>
              </a:solidFill>
            </a:endParaRPr>
          </a:p>
        </p:txBody>
      </p:sp>
      <p:pic>
        <p:nvPicPr>
          <p:cNvPr id="2" name="Picture 1">
            <a:extLst>
              <a:ext uri="{FF2B5EF4-FFF2-40B4-BE49-F238E27FC236}">
                <a16:creationId xmlns:a16="http://schemas.microsoft.com/office/drawing/2014/main" id="{FB568C95-5FA7-423A-BFB0-DCD68880E4C8}"/>
              </a:ext>
            </a:extLst>
          </p:cNvPr>
          <p:cNvPicPr>
            <a:picLocks noChangeAspect="1"/>
          </p:cNvPicPr>
          <p:nvPr/>
        </p:nvPicPr>
        <p:blipFill>
          <a:blip r:embed="rId2"/>
          <a:stretch>
            <a:fillRect/>
          </a:stretch>
        </p:blipFill>
        <p:spPr>
          <a:xfrm>
            <a:off x="0" y="1012947"/>
            <a:ext cx="7313735" cy="3611641"/>
          </a:xfrm>
          <a:prstGeom prst="rect">
            <a:avLst/>
          </a:prstGeom>
        </p:spPr>
      </p:pic>
    </p:spTree>
    <p:extLst>
      <p:ext uri="{BB962C8B-B14F-4D97-AF65-F5344CB8AC3E}">
        <p14:creationId xmlns:p14="http://schemas.microsoft.com/office/powerpoint/2010/main" val="1127760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8AA53AB-7329-4E53-91A3-6119EF73CA4C}"/>
              </a:ext>
            </a:extLst>
          </p:cNvPr>
          <p:cNvSpPr/>
          <p:nvPr/>
        </p:nvSpPr>
        <p:spPr>
          <a:xfrm>
            <a:off x="0" y="2694647"/>
            <a:ext cx="7922103" cy="113288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400" dirty="0"/>
              <a:t>首页</a:t>
            </a:r>
          </a:p>
        </p:txBody>
      </p:sp>
    </p:spTree>
    <p:extLst>
      <p:ext uri="{BB962C8B-B14F-4D97-AF65-F5344CB8AC3E}">
        <p14:creationId xmlns:p14="http://schemas.microsoft.com/office/powerpoint/2010/main" val="2954239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副标题 2">
            <a:extLst>
              <a:ext uri="{FF2B5EF4-FFF2-40B4-BE49-F238E27FC236}">
                <a16:creationId xmlns:a16="http://schemas.microsoft.com/office/drawing/2014/main" id="{42AE8C01-7BF1-4C58-90BD-31448E7C5E9B}"/>
              </a:ext>
            </a:extLst>
          </p:cNvPr>
          <p:cNvSpPr txBox="1">
            <a:spLocks/>
          </p:cNvSpPr>
          <p:nvPr/>
        </p:nvSpPr>
        <p:spPr>
          <a:xfrm>
            <a:off x="0" y="0"/>
            <a:ext cx="12192000" cy="707669"/>
          </a:xfrm>
          <a:prstGeom prst="rect">
            <a:avLst/>
          </a:prstGeom>
          <a:solidFill>
            <a:schemeClr val="accent6">
              <a:lumMod val="60000"/>
              <a:lumOff val="40000"/>
            </a:schemeClr>
          </a:solidFill>
          <a:ln>
            <a:solidFill>
              <a:schemeClr val="accent1">
                <a:lumMod val="60000"/>
                <a:lumOff val="40000"/>
              </a:schemeClr>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600" dirty="0">
                <a:solidFill>
                  <a:srgbClr val="0070C0"/>
                </a:solidFill>
              </a:rPr>
              <a:t>首页</a:t>
            </a:r>
            <a:r>
              <a:rPr lang="en-US" altLang="zh-CN" sz="1600" dirty="0">
                <a:solidFill>
                  <a:srgbClr val="0070C0"/>
                </a:solidFill>
              </a:rPr>
              <a:t>-</a:t>
            </a:r>
            <a:r>
              <a:rPr lang="zh-CN" altLang="en-US" sz="1600" dirty="0">
                <a:solidFill>
                  <a:srgbClr val="0070C0"/>
                </a:solidFill>
              </a:rPr>
              <a:t>模块主页</a:t>
            </a:r>
            <a:endParaRPr lang="zh-CN" altLang="en-US" sz="1600" dirty="0"/>
          </a:p>
        </p:txBody>
      </p:sp>
      <p:pic>
        <p:nvPicPr>
          <p:cNvPr id="2" name="Picture 1">
            <a:extLst>
              <a:ext uri="{FF2B5EF4-FFF2-40B4-BE49-F238E27FC236}">
                <a16:creationId xmlns:a16="http://schemas.microsoft.com/office/drawing/2014/main" id="{665439B4-BDCE-4395-B543-2D1D718B6D42}"/>
              </a:ext>
            </a:extLst>
          </p:cNvPr>
          <p:cNvPicPr>
            <a:picLocks noChangeAspect="1"/>
          </p:cNvPicPr>
          <p:nvPr/>
        </p:nvPicPr>
        <p:blipFill>
          <a:blip r:embed="rId2"/>
          <a:stretch>
            <a:fillRect/>
          </a:stretch>
        </p:blipFill>
        <p:spPr>
          <a:xfrm>
            <a:off x="0" y="1016127"/>
            <a:ext cx="10515600" cy="704850"/>
          </a:xfrm>
          <a:prstGeom prst="rect">
            <a:avLst/>
          </a:prstGeom>
        </p:spPr>
      </p:pic>
      <p:sp>
        <p:nvSpPr>
          <p:cNvPr id="11" name="副标题 2">
            <a:extLst>
              <a:ext uri="{FF2B5EF4-FFF2-40B4-BE49-F238E27FC236}">
                <a16:creationId xmlns:a16="http://schemas.microsoft.com/office/drawing/2014/main" id="{B518E569-1FE7-4B73-9133-E384A9D677AB}"/>
              </a:ext>
            </a:extLst>
          </p:cNvPr>
          <p:cNvSpPr txBox="1">
            <a:spLocks/>
          </p:cNvSpPr>
          <p:nvPr/>
        </p:nvSpPr>
        <p:spPr>
          <a:xfrm>
            <a:off x="0" y="6013937"/>
            <a:ext cx="12192000" cy="844063"/>
          </a:xfrm>
          <a:prstGeom prst="rect">
            <a:avLst/>
          </a:prstGeom>
          <a:solidFill>
            <a:schemeClr val="accent5"/>
          </a:solidFill>
          <a:ln>
            <a:solidFill>
              <a:schemeClr val="accent1">
                <a:lumMod val="60000"/>
                <a:lumOff val="40000"/>
              </a:schemeClr>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600" dirty="0">
                <a:solidFill>
                  <a:schemeClr val="bg1"/>
                </a:solidFill>
              </a:rPr>
              <a:t>问题描述：</a:t>
            </a:r>
            <a:endParaRPr lang="en-US" altLang="zh-CN" sz="1600" dirty="0">
              <a:solidFill>
                <a:schemeClr val="bg1"/>
              </a:solidFill>
            </a:endParaRPr>
          </a:p>
          <a:p>
            <a:pPr marL="342900" indent="-342900" algn="l">
              <a:buFont typeface="+mj-lt"/>
              <a:buAutoNum type="arabicPeriod"/>
            </a:pPr>
            <a:r>
              <a:rPr lang="zh-CN" altLang="en-US" sz="1600" dirty="0">
                <a:solidFill>
                  <a:schemeClr val="bg1"/>
                </a:solidFill>
              </a:rPr>
              <a:t>（逻辑）点击查看往届之后，“查看往届”需要变成“查看在读”</a:t>
            </a:r>
            <a:endParaRPr lang="en-US" altLang="zh-CN" sz="1600" dirty="0">
              <a:solidFill>
                <a:schemeClr val="bg1"/>
              </a:solidFill>
            </a:endParaRPr>
          </a:p>
        </p:txBody>
      </p:sp>
    </p:spTree>
    <p:extLst>
      <p:ext uri="{BB962C8B-B14F-4D97-AF65-F5344CB8AC3E}">
        <p14:creationId xmlns:p14="http://schemas.microsoft.com/office/powerpoint/2010/main" val="2888170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副标题 2">
            <a:extLst>
              <a:ext uri="{FF2B5EF4-FFF2-40B4-BE49-F238E27FC236}">
                <a16:creationId xmlns:a16="http://schemas.microsoft.com/office/drawing/2014/main" id="{42AE8C01-7BF1-4C58-90BD-31448E7C5E9B}"/>
              </a:ext>
            </a:extLst>
          </p:cNvPr>
          <p:cNvSpPr txBox="1">
            <a:spLocks/>
          </p:cNvSpPr>
          <p:nvPr/>
        </p:nvSpPr>
        <p:spPr>
          <a:xfrm>
            <a:off x="0" y="0"/>
            <a:ext cx="12192000" cy="707669"/>
          </a:xfrm>
          <a:prstGeom prst="rect">
            <a:avLst/>
          </a:prstGeom>
          <a:solidFill>
            <a:schemeClr val="accent6">
              <a:lumMod val="60000"/>
              <a:lumOff val="40000"/>
            </a:schemeClr>
          </a:solidFill>
          <a:ln>
            <a:solidFill>
              <a:schemeClr val="accent1">
                <a:lumMod val="60000"/>
                <a:lumOff val="40000"/>
              </a:schemeClr>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600" dirty="0">
                <a:solidFill>
                  <a:srgbClr val="0070C0"/>
                </a:solidFill>
              </a:rPr>
              <a:t>首页</a:t>
            </a:r>
            <a:r>
              <a:rPr lang="en-US" altLang="zh-CN" sz="1600" dirty="0">
                <a:solidFill>
                  <a:srgbClr val="0070C0"/>
                </a:solidFill>
              </a:rPr>
              <a:t>-</a:t>
            </a:r>
            <a:r>
              <a:rPr lang="zh-CN" altLang="en-US" sz="1600" dirty="0">
                <a:solidFill>
                  <a:srgbClr val="0070C0"/>
                </a:solidFill>
              </a:rPr>
              <a:t>我的班级</a:t>
            </a:r>
            <a:endParaRPr lang="zh-CN" altLang="en-US" sz="1600" dirty="0"/>
          </a:p>
        </p:txBody>
      </p:sp>
      <p:sp>
        <p:nvSpPr>
          <p:cNvPr id="11" name="副标题 2">
            <a:extLst>
              <a:ext uri="{FF2B5EF4-FFF2-40B4-BE49-F238E27FC236}">
                <a16:creationId xmlns:a16="http://schemas.microsoft.com/office/drawing/2014/main" id="{B518E569-1FE7-4B73-9133-E384A9D677AB}"/>
              </a:ext>
            </a:extLst>
          </p:cNvPr>
          <p:cNvSpPr txBox="1">
            <a:spLocks/>
          </p:cNvSpPr>
          <p:nvPr/>
        </p:nvSpPr>
        <p:spPr>
          <a:xfrm>
            <a:off x="0" y="6060831"/>
            <a:ext cx="12192000" cy="797170"/>
          </a:xfrm>
          <a:prstGeom prst="rect">
            <a:avLst/>
          </a:prstGeom>
          <a:solidFill>
            <a:schemeClr val="accent5"/>
          </a:solidFill>
          <a:ln>
            <a:solidFill>
              <a:schemeClr val="accent1">
                <a:lumMod val="60000"/>
                <a:lumOff val="40000"/>
              </a:schemeClr>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600" dirty="0">
                <a:solidFill>
                  <a:schemeClr val="bg1"/>
                </a:solidFill>
              </a:rPr>
              <a:t>问题描述：</a:t>
            </a:r>
            <a:endParaRPr lang="en-US" altLang="zh-CN" sz="1600" dirty="0">
              <a:solidFill>
                <a:schemeClr val="bg1"/>
              </a:solidFill>
            </a:endParaRPr>
          </a:p>
          <a:p>
            <a:pPr marL="342900" indent="-342900" algn="l">
              <a:buAutoNum type="arabicPeriod"/>
            </a:pPr>
            <a:r>
              <a:rPr lang="zh-CN" altLang="en-US" sz="1600" dirty="0">
                <a:solidFill>
                  <a:schemeClr val="bg1"/>
                </a:solidFill>
              </a:rPr>
              <a:t>（逻辑）最后一项得分应该为“平均得分”</a:t>
            </a:r>
            <a:endParaRPr lang="en-US" altLang="zh-CN" sz="1600" dirty="0">
              <a:solidFill>
                <a:schemeClr val="bg1"/>
              </a:solidFill>
            </a:endParaRPr>
          </a:p>
        </p:txBody>
      </p:sp>
      <p:pic>
        <p:nvPicPr>
          <p:cNvPr id="2" name="Picture 1">
            <a:extLst>
              <a:ext uri="{FF2B5EF4-FFF2-40B4-BE49-F238E27FC236}">
                <a16:creationId xmlns:a16="http://schemas.microsoft.com/office/drawing/2014/main" id="{2DEDD73F-C017-4A94-82A5-625F481E1A89}"/>
              </a:ext>
            </a:extLst>
          </p:cNvPr>
          <p:cNvPicPr>
            <a:picLocks noChangeAspect="1"/>
          </p:cNvPicPr>
          <p:nvPr/>
        </p:nvPicPr>
        <p:blipFill>
          <a:blip r:embed="rId2"/>
          <a:stretch>
            <a:fillRect/>
          </a:stretch>
        </p:blipFill>
        <p:spPr>
          <a:xfrm>
            <a:off x="0" y="910736"/>
            <a:ext cx="10496550" cy="2457450"/>
          </a:xfrm>
          <a:prstGeom prst="rect">
            <a:avLst/>
          </a:prstGeom>
        </p:spPr>
      </p:pic>
    </p:spTree>
    <p:extLst>
      <p:ext uri="{BB962C8B-B14F-4D97-AF65-F5344CB8AC3E}">
        <p14:creationId xmlns:p14="http://schemas.microsoft.com/office/powerpoint/2010/main" val="611311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8AA53AB-7329-4E53-91A3-6119EF73CA4C}"/>
              </a:ext>
            </a:extLst>
          </p:cNvPr>
          <p:cNvSpPr/>
          <p:nvPr/>
        </p:nvSpPr>
        <p:spPr>
          <a:xfrm>
            <a:off x="0" y="2694647"/>
            <a:ext cx="7922103" cy="113288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400" dirty="0"/>
              <a:t>学情</a:t>
            </a:r>
          </a:p>
        </p:txBody>
      </p:sp>
    </p:spTree>
    <p:extLst>
      <p:ext uri="{BB962C8B-B14F-4D97-AF65-F5344CB8AC3E}">
        <p14:creationId xmlns:p14="http://schemas.microsoft.com/office/powerpoint/2010/main" val="3982739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副标题 2">
            <a:extLst>
              <a:ext uri="{FF2B5EF4-FFF2-40B4-BE49-F238E27FC236}">
                <a16:creationId xmlns:a16="http://schemas.microsoft.com/office/drawing/2014/main" id="{42AE8C01-7BF1-4C58-90BD-31448E7C5E9B}"/>
              </a:ext>
            </a:extLst>
          </p:cNvPr>
          <p:cNvSpPr txBox="1">
            <a:spLocks/>
          </p:cNvSpPr>
          <p:nvPr/>
        </p:nvSpPr>
        <p:spPr>
          <a:xfrm>
            <a:off x="0" y="0"/>
            <a:ext cx="12192000" cy="707669"/>
          </a:xfrm>
          <a:prstGeom prst="rect">
            <a:avLst/>
          </a:prstGeom>
          <a:solidFill>
            <a:schemeClr val="accent6">
              <a:lumMod val="60000"/>
              <a:lumOff val="40000"/>
            </a:schemeClr>
          </a:solidFill>
          <a:ln>
            <a:solidFill>
              <a:schemeClr val="accent1">
                <a:lumMod val="60000"/>
                <a:lumOff val="40000"/>
              </a:schemeClr>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600" dirty="0">
                <a:solidFill>
                  <a:srgbClr val="0070C0"/>
                </a:solidFill>
              </a:rPr>
              <a:t>学情管理</a:t>
            </a:r>
            <a:r>
              <a:rPr lang="en-US" altLang="zh-CN" sz="1600" dirty="0">
                <a:solidFill>
                  <a:srgbClr val="0070C0"/>
                </a:solidFill>
              </a:rPr>
              <a:t>_1</a:t>
            </a:r>
            <a:r>
              <a:rPr lang="zh-CN" altLang="en-US" sz="1600" dirty="0">
                <a:solidFill>
                  <a:srgbClr val="0070C0"/>
                </a:solidFill>
              </a:rPr>
              <a:t>快速查看</a:t>
            </a:r>
            <a:r>
              <a:rPr lang="en-US" altLang="zh-CN" sz="1600" dirty="0">
                <a:solidFill>
                  <a:srgbClr val="0070C0"/>
                </a:solidFill>
              </a:rPr>
              <a:t>_</a:t>
            </a:r>
            <a:r>
              <a:rPr lang="zh-CN" altLang="en-US" sz="1600" dirty="0">
                <a:solidFill>
                  <a:srgbClr val="0070C0"/>
                </a:solidFill>
              </a:rPr>
              <a:t>模块主页</a:t>
            </a:r>
            <a:endParaRPr lang="zh-CN" altLang="en-US" sz="1600" dirty="0"/>
          </a:p>
        </p:txBody>
      </p:sp>
      <p:sp>
        <p:nvSpPr>
          <p:cNvPr id="11" name="副标题 2">
            <a:extLst>
              <a:ext uri="{FF2B5EF4-FFF2-40B4-BE49-F238E27FC236}">
                <a16:creationId xmlns:a16="http://schemas.microsoft.com/office/drawing/2014/main" id="{B518E569-1FE7-4B73-9133-E384A9D677AB}"/>
              </a:ext>
            </a:extLst>
          </p:cNvPr>
          <p:cNvSpPr txBox="1">
            <a:spLocks/>
          </p:cNvSpPr>
          <p:nvPr/>
        </p:nvSpPr>
        <p:spPr>
          <a:xfrm>
            <a:off x="0" y="6060831"/>
            <a:ext cx="12192000" cy="797170"/>
          </a:xfrm>
          <a:prstGeom prst="rect">
            <a:avLst/>
          </a:prstGeom>
          <a:solidFill>
            <a:schemeClr val="accent5"/>
          </a:solidFill>
          <a:ln>
            <a:solidFill>
              <a:schemeClr val="accent1">
                <a:lumMod val="60000"/>
                <a:lumOff val="40000"/>
              </a:schemeClr>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600" dirty="0">
                <a:solidFill>
                  <a:schemeClr val="bg1"/>
                </a:solidFill>
              </a:rPr>
              <a:t>问题描述：</a:t>
            </a:r>
            <a:endParaRPr lang="en-US" altLang="zh-CN" sz="1600" dirty="0">
              <a:solidFill>
                <a:schemeClr val="bg1"/>
              </a:solidFill>
            </a:endParaRPr>
          </a:p>
          <a:p>
            <a:pPr marL="342900" indent="-342900" algn="l">
              <a:buAutoNum type="arabicPeriod"/>
            </a:pPr>
            <a:r>
              <a:rPr lang="zh-CN" altLang="en-US" sz="1600" dirty="0">
                <a:solidFill>
                  <a:schemeClr val="bg1"/>
                </a:solidFill>
              </a:rPr>
              <a:t>（逻辑）点击“查看更多”原型中没有描述跳转到哪个页面？</a:t>
            </a:r>
            <a:endParaRPr lang="en-US" altLang="zh-CN" sz="1600" dirty="0">
              <a:solidFill>
                <a:schemeClr val="bg1"/>
              </a:solidFill>
            </a:endParaRPr>
          </a:p>
        </p:txBody>
      </p:sp>
      <p:pic>
        <p:nvPicPr>
          <p:cNvPr id="5" name="Picture 4">
            <a:extLst>
              <a:ext uri="{FF2B5EF4-FFF2-40B4-BE49-F238E27FC236}">
                <a16:creationId xmlns:a16="http://schemas.microsoft.com/office/drawing/2014/main" id="{00ADD1AF-74BD-4948-8831-1F30A3921F4F}"/>
              </a:ext>
            </a:extLst>
          </p:cNvPr>
          <p:cNvPicPr>
            <a:picLocks noChangeAspect="1"/>
          </p:cNvPicPr>
          <p:nvPr/>
        </p:nvPicPr>
        <p:blipFill>
          <a:blip r:embed="rId2"/>
          <a:stretch>
            <a:fillRect/>
          </a:stretch>
        </p:blipFill>
        <p:spPr>
          <a:xfrm>
            <a:off x="0" y="948690"/>
            <a:ext cx="10458450" cy="4229100"/>
          </a:xfrm>
          <a:prstGeom prst="rect">
            <a:avLst/>
          </a:prstGeom>
        </p:spPr>
      </p:pic>
    </p:spTree>
    <p:extLst>
      <p:ext uri="{BB962C8B-B14F-4D97-AF65-F5344CB8AC3E}">
        <p14:creationId xmlns:p14="http://schemas.microsoft.com/office/powerpoint/2010/main" val="2029161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副标题 2">
            <a:extLst>
              <a:ext uri="{FF2B5EF4-FFF2-40B4-BE49-F238E27FC236}">
                <a16:creationId xmlns:a16="http://schemas.microsoft.com/office/drawing/2014/main" id="{42AE8C01-7BF1-4C58-90BD-31448E7C5E9B}"/>
              </a:ext>
            </a:extLst>
          </p:cNvPr>
          <p:cNvSpPr txBox="1">
            <a:spLocks/>
          </p:cNvSpPr>
          <p:nvPr/>
        </p:nvSpPr>
        <p:spPr>
          <a:xfrm>
            <a:off x="0" y="0"/>
            <a:ext cx="12192000" cy="707669"/>
          </a:xfrm>
          <a:prstGeom prst="rect">
            <a:avLst/>
          </a:prstGeom>
          <a:solidFill>
            <a:schemeClr val="accent6">
              <a:lumMod val="60000"/>
              <a:lumOff val="40000"/>
            </a:schemeClr>
          </a:solidFill>
          <a:ln>
            <a:solidFill>
              <a:schemeClr val="accent1">
                <a:lumMod val="60000"/>
                <a:lumOff val="40000"/>
              </a:schemeClr>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600" dirty="0">
                <a:solidFill>
                  <a:srgbClr val="0070C0"/>
                </a:solidFill>
              </a:rPr>
              <a:t>学情管理</a:t>
            </a:r>
            <a:r>
              <a:rPr lang="en-US" altLang="zh-CN" sz="1600" dirty="0">
                <a:solidFill>
                  <a:srgbClr val="0070C0"/>
                </a:solidFill>
              </a:rPr>
              <a:t>_2</a:t>
            </a:r>
            <a:r>
              <a:rPr lang="zh-CN" altLang="en-US" sz="1600" dirty="0">
                <a:solidFill>
                  <a:srgbClr val="0070C0"/>
                </a:solidFill>
              </a:rPr>
              <a:t>快速查看</a:t>
            </a:r>
            <a:r>
              <a:rPr lang="en-US" altLang="zh-CN" sz="1600" dirty="0">
                <a:solidFill>
                  <a:srgbClr val="0070C0"/>
                </a:solidFill>
              </a:rPr>
              <a:t>_</a:t>
            </a:r>
            <a:r>
              <a:rPr lang="zh-CN" altLang="en-US" sz="1600" dirty="0">
                <a:solidFill>
                  <a:srgbClr val="0070C0"/>
                </a:solidFill>
              </a:rPr>
              <a:t>班级</a:t>
            </a:r>
            <a:endParaRPr lang="zh-CN" altLang="en-US" sz="1600" dirty="0"/>
          </a:p>
        </p:txBody>
      </p:sp>
      <p:sp>
        <p:nvSpPr>
          <p:cNvPr id="11" name="副标题 2">
            <a:extLst>
              <a:ext uri="{FF2B5EF4-FFF2-40B4-BE49-F238E27FC236}">
                <a16:creationId xmlns:a16="http://schemas.microsoft.com/office/drawing/2014/main" id="{B518E569-1FE7-4B73-9133-E384A9D677AB}"/>
              </a:ext>
            </a:extLst>
          </p:cNvPr>
          <p:cNvSpPr txBox="1">
            <a:spLocks/>
          </p:cNvSpPr>
          <p:nvPr/>
        </p:nvSpPr>
        <p:spPr>
          <a:xfrm>
            <a:off x="0" y="6060831"/>
            <a:ext cx="12192000" cy="797170"/>
          </a:xfrm>
          <a:prstGeom prst="rect">
            <a:avLst/>
          </a:prstGeom>
          <a:solidFill>
            <a:schemeClr val="accent5"/>
          </a:solidFill>
          <a:ln>
            <a:solidFill>
              <a:schemeClr val="accent1">
                <a:lumMod val="60000"/>
                <a:lumOff val="40000"/>
              </a:schemeClr>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600" dirty="0">
                <a:solidFill>
                  <a:schemeClr val="bg1"/>
                </a:solidFill>
              </a:rPr>
              <a:t>问题描述：</a:t>
            </a:r>
            <a:endParaRPr lang="en-US" altLang="zh-CN" sz="1600" dirty="0">
              <a:solidFill>
                <a:schemeClr val="bg1"/>
              </a:solidFill>
            </a:endParaRPr>
          </a:p>
          <a:p>
            <a:pPr marL="342900" indent="-342900" algn="l">
              <a:buAutoNum type="arabicPeriod"/>
            </a:pPr>
            <a:r>
              <a:rPr lang="zh-CN" altLang="en-US" sz="1600" dirty="0">
                <a:solidFill>
                  <a:schemeClr val="bg1"/>
                </a:solidFill>
              </a:rPr>
              <a:t>（逻辑）点击“查看更多”原型中没有描述跳转到哪个页面？</a:t>
            </a:r>
            <a:endParaRPr lang="en-US" altLang="zh-CN" sz="1600" dirty="0">
              <a:solidFill>
                <a:schemeClr val="bg1"/>
              </a:solidFill>
            </a:endParaRPr>
          </a:p>
        </p:txBody>
      </p:sp>
      <p:pic>
        <p:nvPicPr>
          <p:cNvPr id="2" name="Picture 1">
            <a:extLst>
              <a:ext uri="{FF2B5EF4-FFF2-40B4-BE49-F238E27FC236}">
                <a16:creationId xmlns:a16="http://schemas.microsoft.com/office/drawing/2014/main" id="{0D694640-6CA9-4312-81BD-937705E1CA3F}"/>
              </a:ext>
            </a:extLst>
          </p:cNvPr>
          <p:cNvPicPr>
            <a:picLocks noChangeAspect="1"/>
          </p:cNvPicPr>
          <p:nvPr/>
        </p:nvPicPr>
        <p:blipFill>
          <a:blip r:embed="rId2"/>
          <a:stretch>
            <a:fillRect/>
          </a:stretch>
        </p:blipFill>
        <p:spPr>
          <a:xfrm>
            <a:off x="0" y="1097939"/>
            <a:ext cx="10477500" cy="2809875"/>
          </a:xfrm>
          <a:prstGeom prst="rect">
            <a:avLst/>
          </a:prstGeom>
        </p:spPr>
      </p:pic>
    </p:spTree>
    <p:extLst>
      <p:ext uri="{BB962C8B-B14F-4D97-AF65-F5344CB8AC3E}">
        <p14:creationId xmlns:p14="http://schemas.microsoft.com/office/powerpoint/2010/main" val="1219571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副标题 2">
            <a:extLst>
              <a:ext uri="{FF2B5EF4-FFF2-40B4-BE49-F238E27FC236}">
                <a16:creationId xmlns:a16="http://schemas.microsoft.com/office/drawing/2014/main" id="{42AE8C01-7BF1-4C58-90BD-31448E7C5E9B}"/>
              </a:ext>
            </a:extLst>
          </p:cNvPr>
          <p:cNvSpPr txBox="1">
            <a:spLocks/>
          </p:cNvSpPr>
          <p:nvPr/>
        </p:nvSpPr>
        <p:spPr>
          <a:xfrm>
            <a:off x="0" y="0"/>
            <a:ext cx="12192000" cy="707669"/>
          </a:xfrm>
          <a:prstGeom prst="rect">
            <a:avLst/>
          </a:prstGeom>
          <a:solidFill>
            <a:schemeClr val="accent6">
              <a:lumMod val="60000"/>
              <a:lumOff val="40000"/>
            </a:schemeClr>
          </a:solidFill>
          <a:ln>
            <a:solidFill>
              <a:schemeClr val="accent1">
                <a:lumMod val="60000"/>
                <a:lumOff val="40000"/>
              </a:schemeClr>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600" dirty="0">
                <a:solidFill>
                  <a:srgbClr val="0070C0"/>
                </a:solidFill>
              </a:rPr>
              <a:t>学情管理</a:t>
            </a:r>
            <a:r>
              <a:rPr lang="en-US" altLang="zh-CN" sz="1600" dirty="0">
                <a:solidFill>
                  <a:srgbClr val="0070C0"/>
                </a:solidFill>
              </a:rPr>
              <a:t>_3</a:t>
            </a:r>
            <a:r>
              <a:rPr lang="zh-CN" altLang="en-US" sz="1600" dirty="0">
                <a:solidFill>
                  <a:srgbClr val="0070C0"/>
                </a:solidFill>
              </a:rPr>
              <a:t>快速查看</a:t>
            </a:r>
            <a:r>
              <a:rPr lang="en-US" altLang="zh-CN" sz="1600" dirty="0">
                <a:solidFill>
                  <a:srgbClr val="0070C0"/>
                </a:solidFill>
              </a:rPr>
              <a:t>_</a:t>
            </a:r>
            <a:r>
              <a:rPr lang="zh-CN" altLang="en-US" sz="1600" dirty="0">
                <a:solidFill>
                  <a:srgbClr val="0070C0"/>
                </a:solidFill>
              </a:rPr>
              <a:t>班级</a:t>
            </a:r>
            <a:r>
              <a:rPr lang="en-US" altLang="zh-CN" sz="1600" dirty="0">
                <a:solidFill>
                  <a:srgbClr val="0070C0"/>
                </a:solidFill>
              </a:rPr>
              <a:t>_</a:t>
            </a:r>
            <a:r>
              <a:rPr lang="zh-CN" altLang="en-US" sz="1600" dirty="0">
                <a:solidFill>
                  <a:srgbClr val="0070C0"/>
                </a:solidFill>
              </a:rPr>
              <a:t>老师</a:t>
            </a:r>
            <a:endParaRPr lang="zh-CN" altLang="en-US" sz="1600" dirty="0"/>
          </a:p>
        </p:txBody>
      </p:sp>
      <p:sp>
        <p:nvSpPr>
          <p:cNvPr id="11" name="副标题 2">
            <a:extLst>
              <a:ext uri="{FF2B5EF4-FFF2-40B4-BE49-F238E27FC236}">
                <a16:creationId xmlns:a16="http://schemas.microsoft.com/office/drawing/2014/main" id="{B518E569-1FE7-4B73-9133-E384A9D677AB}"/>
              </a:ext>
            </a:extLst>
          </p:cNvPr>
          <p:cNvSpPr txBox="1">
            <a:spLocks/>
          </p:cNvSpPr>
          <p:nvPr/>
        </p:nvSpPr>
        <p:spPr>
          <a:xfrm>
            <a:off x="0" y="6060831"/>
            <a:ext cx="12192000" cy="797170"/>
          </a:xfrm>
          <a:prstGeom prst="rect">
            <a:avLst/>
          </a:prstGeom>
          <a:solidFill>
            <a:schemeClr val="accent5"/>
          </a:solidFill>
          <a:ln>
            <a:solidFill>
              <a:schemeClr val="accent1">
                <a:lumMod val="60000"/>
                <a:lumOff val="40000"/>
              </a:schemeClr>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600" dirty="0">
                <a:solidFill>
                  <a:schemeClr val="bg1"/>
                </a:solidFill>
              </a:rPr>
              <a:t>问题描述：</a:t>
            </a:r>
            <a:endParaRPr lang="en-US" altLang="zh-CN" sz="1600" dirty="0">
              <a:solidFill>
                <a:schemeClr val="bg1"/>
              </a:solidFill>
            </a:endParaRPr>
          </a:p>
          <a:p>
            <a:pPr marL="342900" indent="-342900" algn="l">
              <a:buAutoNum type="arabicPeriod"/>
            </a:pPr>
            <a:r>
              <a:rPr lang="zh-CN" altLang="en-US" sz="1600" dirty="0">
                <a:solidFill>
                  <a:schemeClr val="bg1"/>
                </a:solidFill>
              </a:rPr>
              <a:t>（</a:t>
            </a:r>
            <a:r>
              <a:rPr lang="en-US" altLang="zh-CN" sz="1600" dirty="0">
                <a:solidFill>
                  <a:schemeClr val="bg1"/>
                </a:solidFill>
              </a:rPr>
              <a:t>UI</a:t>
            </a:r>
            <a:r>
              <a:rPr lang="zh-CN" altLang="en-US" sz="1600" dirty="0">
                <a:solidFill>
                  <a:schemeClr val="bg1"/>
                </a:solidFill>
              </a:rPr>
              <a:t>）年级显示的</a:t>
            </a:r>
            <a:r>
              <a:rPr lang="en-US" altLang="zh-CN" sz="1600" dirty="0">
                <a:solidFill>
                  <a:schemeClr val="bg1"/>
                </a:solidFill>
              </a:rPr>
              <a:t>UI</a:t>
            </a:r>
            <a:r>
              <a:rPr lang="zh-CN" altLang="en-US" sz="1600" dirty="0">
                <a:solidFill>
                  <a:schemeClr val="bg1"/>
                </a:solidFill>
              </a:rPr>
              <a:t>没有更新和模块主页一致的效果</a:t>
            </a:r>
            <a:endParaRPr lang="en-US" altLang="zh-CN" sz="1600" dirty="0">
              <a:solidFill>
                <a:schemeClr val="bg1"/>
              </a:solidFill>
            </a:endParaRPr>
          </a:p>
        </p:txBody>
      </p:sp>
      <p:pic>
        <p:nvPicPr>
          <p:cNvPr id="3" name="Picture 2">
            <a:extLst>
              <a:ext uri="{FF2B5EF4-FFF2-40B4-BE49-F238E27FC236}">
                <a16:creationId xmlns:a16="http://schemas.microsoft.com/office/drawing/2014/main" id="{172DD240-CBB2-4581-9CE9-197A9BD9E254}"/>
              </a:ext>
            </a:extLst>
          </p:cNvPr>
          <p:cNvPicPr>
            <a:picLocks noChangeAspect="1"/>
          </p:cNvPicPr>
          <p:nvPr/>
        </p:nvPicPr>
        <p:blipFill>
          <a:blip r:embed="rId2"/>
          <a:stretch>
            <a:fillRect/>
          </a:stretch>
        </p:blipFill>
        <p:spPr>
          <a:xfrm>
            <a:off x="0" y="1098250"/>
            <a:ext cx="10058400" cy="1524000"/>
          </a:xfrm>
          <a:prstGeom prst="rect">
            <a:avLst/>
          </a:prstGeom>
        </p:spPr>
      </p:pic>
    </p:spTree>
    <p:extLst>
      <p:ext uri="{BB962C8B-B14F-4D97-AF65-F5344CB8AC3E}">
        <p14:creationId xmlns:p14="http://schemas.microsoft.com/office/powerpoint/2010/main" val="75395684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1860</TotalTime>
  <Words>809</Words>
  <Application>Microsoft Office PowerPoint</Application>
  <PresentationFormat>Widescreen</PresentationFormat>
  <Paragraphs>79</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等线</vt:lpstr>
      <vt:lpstr>等线 Light</vt:lpstr>
      <vt:lpstr>Arial</vt:lpstr>
      <vt:lpstr>Wingdings</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Haier</dc:creator>
  <cp:lastModifiedBy>Zhang, Wenhu (NSB - CN/Hangzhou)</cp:lastModifiedBy>
  <cp:revision>110</cp:revision>
  <dcterms:created xsi:type="dcterms:W3CDTF">2017-10-27T01:57:10Z</dcterms:created>
  <dcterms:modified xsi:type="dcterms:W3CDTF">2017-10-29T07:51:53Z</dcterms:modified>
</cp:coreProperties>
</file>