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6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196935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29542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600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Zhang, Wenhu (NSB - CN/Hangzhou)</cp:lastModifiedBy>
  <cp:revision>110</cp:revision>
  <dcterms:created xsi:type="dcterms:W3CDTF">2017-10-27T01:57:10Z</dcterms:created>
  <dcterms:modified xsi:type="dcterms:W3CDTF">2017-10-29T07:50:40Z</dcterms:modified>
</cp:coreProperties>
</file>