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17/7/12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卓学接口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7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收藏题目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：题目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：成功福否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0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获取该题目的收藏状态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：题目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：是否正在收藏中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70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题目纠错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73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上传答案图片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768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获取答题情况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，试卷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答题数量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正确率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总用时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List</a:t>
            </a:r>
          </a:p>
          <a:p>
            <a:pPr lvl="2"/>
            <a:r>
              <a:rPr kumimoji="1" lang="zh-CN" altLang="en-US" dirty="0" smtClean="0"/>
              <a:t>题目编号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答题情况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40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添加笔记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53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创建收藏夹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74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获取收藏夹列表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41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获取学生信息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获取班级信息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99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1、登陆接口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smtClean="0"/>
              <a:t>、注册接口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92362" y="29726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1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更换手机号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1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更换手机号时的发送短信情况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59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通知列表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497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绑定学校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48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试题纠错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55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、获取学生做题的相关信息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：学生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做题数量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收藏数量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获取题库相关信息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题库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97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试题列表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：题库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List</a:t>
            </a:r>
          </a:p>
          <a:p>
            <a:pPr lvl="2"/>
            <a:r>
              <a:rPr kumimoji="1" lang="zh-CN" altLang="en-US" dirty="0" smtClean="0"/>
              <a:t>题目名称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每个题目列表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1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获取题目详情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5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提交单个题目的答案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：题目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，选项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：答对与否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3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获取题目范围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request</a:t>
            </a:r>
            <a:r>
              <a:rPr kumimoji="1" lang="zh-CN" altLang="en-US" dirty="0" smtClean="0"/>
              <a:t>：教材</a:t>
            </a:r>
            <a:r>
              <a:rPr kumimoji="1" lang="en-US" altLang="zh-CN" dirty="0" smtClean="0"/>
              <a:t>id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list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教材章节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根据章节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获取章节内容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（同卓师接口）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61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17</TotalTime>
  <Words>133</Words>
  <Application>Microsoft Macintosh PowerPoint</Application>
  <PresentationFormat>全屏显示(4:3)</PresentationFormat>
  <Paragraphs>71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波形</vt:lpstr>
      <vt:lpstr>卓学接口</vt:lpstr>
      <vt:lpstr>PowerPoint 演示文稿</vt:lpstr>
      <vt:lpstr>Tab one</vt:lpstr>
      <vt:lpstr>题库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我的</vt:lpstr>
      <vt:lpstr>我的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tw_fan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卓学接口</dc:title>
  <dc:creator>天文 范</dc:creator>
  <cp:lastModifiedBy>天文 范</cp:lastModifiedBy>
  <cp:revision>2</cp:revision>
  <dcterms:created xsi:type="dcterms:W3CDTF">2017-07-12T14:03:51Z</dcterms:created>
  <dcterms:modified xsi:type="dcterms:W3CDTF">2017-07-12T14:21:41Z</dcterms:modified>
</cp:coreProperties>
</file>