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7" autoAdjust="0"/>
    <p:restoredTop sz="96525" autoAdjust="0"/>
  </p:normalViewPr>
  <p:slideViewPr>
    <p:cSldViewPr snapToGrid="0">
      <p:cViewPr>
        <p:scale>
          <a:sx n="75" d="100"/>
          <a:sy n="75" d="100"/>
        </p:scale>
        <p:origin x="3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8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5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0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2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5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5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4C45-E6C3-4850-AB5C-BF9CF32932A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81A9-54C4-4E89-B6FC-9621FF9DA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0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3" y="232582"/>
            <a:ext cx="11848759" cy="6536127"/>
            <a:chOff x="-2" y="483521"/>
            <a:chExt cx="10398831" cy="573630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57300"/>
              <a:ext cx="7538519" cy="18288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b="90371"/>
            <a:stretch/>
          </p:blipFill>
          <p:spPr>
            <a:xfrm>
              <a:off x="0" y="3549015"/>
              <a:ext cx="3325857" cy="1911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9" name="组合 8"/>
            <p:cNvGrpSpPr/>
            <p:nvPr/>
          </p:nvGrpSpPr>
          <p:grpSpPr>
            <a:xfrm>
              <a:off x="-2" y="3176587"/>
              <a:ext cx="8091898" cy="281940"/>
              <a:chOff x="7475220" y="4594860"/>
              <a:chExt cx="8091898" cy="28194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475220" y="4594860"/>
                <a:ext cx="998220" cy="28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新增单选</a:t>
                </a:r>
                <a:r>
                  <a:rPr lang="zh-CN" altLang="en-US" sz="1200" dirty="0"/>
                  <a:t>题</a:t>
                </a:r>
                <a:endParaRPr lang="zh-CN" altLang="en-US" sz="12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1011709" y="4594860"/>
                <a:ext cx="998220" cy="28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新增多选</a:t>
                </a:r>
                <a:r>
                  <a:rPr lang="zh-CN" altLang="en-US" sz="1200" dirty="0"/>
                  <a:t>题</a:t>
                </a:r>
                <a:endParaRPr lang="zh-CN" altLang="en-US" sz="12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4568898" y="4594860"/>
                <a:ext cx="998220" cy="28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新增解答题</a:t>
                </a: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t="9031"/>
            <a:stretch/>
          </p:blipFill>
          <p:spPr>
            <a:xfrm>
              <a:off x="3536485" y="4414075"/>
              <a:ext cx="3325859" cy="18057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2972" y="3749564"/>
              <a:ext cx="3325857" cy="9432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3" name="矩形 12"/>
            <p:cNvSpPr/>
            <p:nvPr/>
          </p:nvSpPr>
          <p:spPr>
            <a:xfrm>
              <a:off x="2632074" y="483521"/>
              <a:ext cx="2232025" cy="647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题型只作为题型判断，不作为录入模板</a:t>
              </a: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83881" y="1619250"/>
              <a:ext cx="768670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连接符: 肘形 15"/>
            <p:cNvCxnSpPr>
              <a:stCxn id="14" idx="3"/>
              <a:endCxn id="13" idx="1"/>
            </p:cNvCxnSpPr>
            <p:nvPr/>
          </p:nvCxnSpPr>
          <p:spPr>
            <a:xfrm flipV="1">
              <a:off x="1352551" y="807371"/>
              <a:ext cx="1279523" cy="91348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" y="3740151"/>
              <a:ext cx="3325859" cy="6739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/>
            <a:srcRect t="8551" b="478"/>
            <a:stretch/>
          </p:blipFill>
          <p:spPr>
            <a:xfrm>
              <a:off x="0" y="4414075"/>
              <a:ext cx="3325857" cy="18057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2" name="椭圆 21"/>
            <p:cNvSpPr/>
            <p:nvPr/>
          </p:nvSpPr>
          <p:spPr>
            <a:xfrm>
              <a:off x="1600200" y="3793712"/>
              <a:ext cx="113839" cy="1100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77967" y="3717925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隐藏小问题干</a:t>
              </a: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3"/>
            <a:srcRect b="90371"/>
            <a:stretch/>
          </p:blipFill>
          <p:spPr>
            <a:xfrm>
              <a:off x="3536489" y="3549015"/>
              <a:ext cx="3325857" cy="1911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6487" y="3740151"/>
              <a:ext cx="3325859" cy="6739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6" name="文本框 25"/>
            <p:cNvSpPr txBox="1"/>
            <p:nvPr/>
          </p:nvSpPr>
          <p:spPr>
            <a:xfrm>
              <a:off x="5214456" y="3719775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隐藏小问题干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5142496" y="3772291"/>
              <a:ext cx="113839" cy="1100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540313" y="3691200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隐藏小问题干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8468353" y="3772291"/>
              <a:ext cx="113839" cy="1100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/>
            <a:srcRect b="90371"/>
            <a:stretch/>
          </p:blipFill>
          <p:spPr>
            <a:xfrm>
              <a:off x="7072972" y="3544449"/>
              <a:ext cx="3325857" cy="1911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7352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26</cp:revision>
  <dcterms:created xsi:type="dcterms:W3CDTF">2017-07-03T06:52:09Z</dcterms:created>
  <dcterms:modified xsi:type="dcterms:W3CDTF">2017-07-03T08:04:22Z</dcterms:modified>
</cp:coreProperties>
</file>