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6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B4E1-E039-4EE2-AB2F-4E3FD4385AFD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55A4-DF29-4514-A3D1-1A15BC3E9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7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B4E1-E039-4EE2-AB2F-4E3FD4385AFD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55A4-DF29-4514-A3D1-1A15BC3E9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4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B4E1-E039-4EE2-AB2F-4E3FD4385AFD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55A4-DF29-4514-A3D1-1A15BC3E9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4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B4E1-E039-4EE2-AB2F-4E3FD4385AFD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55A4-DF29-4514-A3D1-1A15BC3E9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3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B4E1-E039-4EE2-AB2F-4E3FD4385AFD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55A4-DF29-4514-A3D1-1A15BC3E9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82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B4E1-E039-4EE2-AB2F-4E3FD4385AFD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55A4-DF29-4514-A3D1-1A15BC3E9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9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B4E1-E039-4EE2-AB2F-4E3FD4385AFD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55A4-DF29-4514-A3D1-1A15BC3E9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B4E1-E039-4EE2-AB2F-4E3FD4385AFD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55A4-DF29-4514-A3D1-1A15BC3E9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29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B4E1-E039-4EE2-AB2F-4E3FD4385AFD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55A4-DF29-4514-A3D1-1A15BC3E9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B4E1-E039-4EE2-AB2F-4E3FD4385AFD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55A4-DF29-4514-A3D1-1A15BC3E9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4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B4E1-E039-4EE2-AB2F-4E3FD4385AFD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655A4-DF29-4514-A3D1-1A15BC3E9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2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B4E1-E039-4EE2-AB2F-4E3FD4385AFD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655A4-DF29-4514-A3D1-1A15BC3E9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3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16940" y="2242328"/>
            <a:ext cx="1569085" cy="189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一级章节点</a:t>
            </a:r>
          </a:p>
        </p:txBody>
      </p:sp>
      <p:sp>
        <p:nvSpPr>
          <p:cNvPr id="7" name="矩形 6"/>
          <p:cNvSpPr/>
          <p:nvPr/>
        </p:nvSpPr>
        <p:spPr>
          <a:xfrm>
            <a:off x="916940" y="2487860"/>
            <a:ext cx="1569085" cy="189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二级</a:t>
            </a:r>
            <a:r>
              <a:rPr lang="zh-CN" altLang="en-US" sz="1400" dirty="0">
                <a:solidFill>
                  <a:schemeClr val="tx1"/>
                </a:solidFill>
              </a:rPr>
              <a:t>章节点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6940" y="1988329"/>
            <a:ext cx="1569085" cy="189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教材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732" y="673621"/>
            <a:ext cx="8822267" cy="61843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916940" y="1312047"/>
            <a:ext cx="1569085" cy="189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教材版本</a:t>
            </a:r>
          </a:p>
        </p:txBody>
      </p:sp>
      <p:sp>
        <p:nvSpPr>
          <p:cNvPr id="11" name="矩形 10"/>
          <p:cNvSpPr/>
          <p:nvPr/>
        </p:nvSpPr>
        <p:spPr>
          <a:xfrm>
            <a:off x="916939" y="1048529"/>
            <a:ext cx="1569085" cy="189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学部</a:t>
            </a:r>
          </a:p>
        </p:txBody>
      </p:sp>
    </p:spTree>
    <p:extLst>
      <p:ext uri="{BB962C8B-B14F-4D97-AF65-F5344CB8AC3E}">
        <p14:creationId xmlns:p14="http://schemas.microsoft.com/office/powerpoint/2010/main" val="388689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9" y="1157192"/>
            <a:ext cx="8923325" cy="57008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866140" y="2166128"/>
            <a:ext cx="1569085" cy="189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一级知识点</a:t>
            </a:r>
          </a:p>
        </p:txBody>
      </p:sp>
      <p:sp>
        <p:nvSpPr>
          <p:cNvPr id="7" name="矩形 6"/>
          <p:cNvSpPr/>
          <p:nvPr/>
        </p:nvSpPr>
        <p:spPr>
          <a:xfrm>
            <a:off x="866140" y="2411660"/>
            <a:ext cx="1569085" cy="189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二级知识点</a:t>
            </a:r>
          </a:p>
        </p:txBody>
      </p:sp>
      <p:sp>
        <p:nvSpPr>
          <p:cNvPr id="8" name="矩形 7"/>
          <p:cNvSpPr/>
          <p:nvPr/>
        </p:nvSpPr>
        <p:spPr>
          <a:xfrm>
            <a:off x="866140" y="2665659"/>
            <a:ext cx="1569085" cy="189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三级知识点</a:t>
            </a:r>
          </a:p>
        </p:txBody>
      </p:sp>
      <p:sp>
        <p:nvSpPr>
          <p:cNvPr id="9" name="矩形 8"/>
          <p:cNvSpPr/>
          <p:nvPr/>
        </p:nvSpPr>
        <p:spPr>
          <a:xfrm>
            <a:off x="866140" y="1912129"/>
            <a:ext cx="1569085" cy="189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学部</a:t>
            </a:r>
          </a:p>
        </p:txBody>
      </p:sp>
    </p:spTree>
    <p:extLst>
      <p:ext uri="{BB962C8B-B14F-4D97-AF65-F5344CB8AC3E}">
        <p14:creationId xmlns:p14="http://schemas.microsoft.com/office/powerpoint/2010/main" val="216465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463" y="606708"/>
            <a:ext cx="7351337" cy="62512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07485" y="382838"/>
            <a:ext cx="685800" cy="189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题型</a:t>
            </a:r>
          </a:p>
        </p:txBody>
      </p:sp>
      <p:sp>
        <p:nvSpPr>
          <p:cNvPr id="7" name="矩形 6"/>
          <p:cNvSpPr/>
          <p:nvPr/>
        </p:nvSpPr>
        <p:spPr>
          <a:xfrm>
            <a:off x="5819351" y="382838"/>
            <a:ext cx="685800" cy="189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难度等级</a:t>
            </a:r>
          </a:p>
        </p:txBody>
      </p:sp>
      <p:sp>
        <p:nvSpPr>
          <p:cNvPr id="8" name="矩形 7"/>
          <p:cNvSpPr/>
          <p:nvPr/>
        </p:nvSpPr>
        <p:spPr>
          <a:xfrm>
            <a:off x="1671378" y="1294064"/>
            <a:ext cx="1569085" cy="189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小题题干</a:t>
            </a:r>
          </a:p>
        </p:txBody>
      </p:sp>
      <p:sp>
        <p:nvSpPr>
          <p:cNvPr id="9" name="矩形 8"/>
          <p:cNvSpPr/>
          <p:nvPr/>
        </p:nvSpPr>
        <p:spPr>
          <a:xfrm>
            <a:off x="1671378" y="2199997"/>
            <a:ext cx="1569085" cy="189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小题题干图片</a:t>
            </a:r>
          </a:p>
        </p:txBody>
      </p:sp>
      <p:sp>
        <p:nvSpPr>
          <p:cNvPr id="10" name="矩形 9"/>
          <p:cNvSpPr/>
          <p:nvPr/>
        </p:nvSpPr>
        <p:spPr>
          <a:xfrm>
            <a:off x="1671378" y="2668561"/>
            <a:ext cx="1569085" cy="189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小问</a:t>
            </a:r>
            <a:r>
              <a:rPr lang="en-US" altLang="zh-CN" sz="1400" dirty="0">
                <a:solidFill>
                  <a:schemeClr val="tx1"/>
                </a:solidFill>
              </a:rPr>
              <a:t>1—</a:t>
            </a:r>
            <a:r>
              <a:rPr lang="zh-CN" altLang="en-US" sz="1400" dirty="0">
                <a:solidFill>
                  <a:schemeClr val="tx1"/>
                </a:solidFill>
              </a:rPr>
              <a:t>题干</a:t>
            </a:r>
          </a:p>
        </p:txBody>
      </p:sp>
      <p:sp>
        <p:nvSpPr>
          <p:cNvPr id="11" name="矩形 10"/>
          <p:cNvSpPr/>
          <p:nvPr/>
        </p:nvSpPr>
        <p:spPr>
          <a:xfrm>
            <a:off x="1671378" y="2927063"/>
            <a:ext cx="1569085" cy="189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小问</a:t>
            </a:r>
            <a:r>
              <a:rPr lang="en-US" altLang="zh-CN" sz="1400" dirty="0">
                <a:solidFill>
                  <a:schemeClr val="tx1"/>
                </a:solidFill>
              </a:rPr>
              <a:t>2—</a:t>
            </a:r>
            <a:r>
              <a:rPr lang="zh-CN" altLang="en-US" sz="1400" dirty="0">
                <a:solidFill>
                  <a:schemeClr val="tx1"/>
                </a:solidFill>
              </a:rPr>
              <a:t>题干</a:t>
            </a:r>
          </a:p>
        </p:txBody>
      </p:sp>
      <p:sp>
        <p:nvSpPr>
          <p:cNvPr id="12" name="矩形 11"/>
          <p:cNvSpPr/>
          <p:nvPr/>
        </p:nvSpPr>
        <p:spPr>
          <a:xfrm>
            <a:off x="1671378" y="3185834"/>
            <a:ext cx="1569085" cy="189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小问</a:t>
            </a:r>
            <a:r>
              <a:rPr lang="en-US" altLang="zh-CN" sz="1400" dirty="0">
                <a:solidFill>
                  <a:schemeClr val="tx1"/>
                </a:solidFill>
              </a:rPr>
              <a:t>2—</a:t>
            </a:r>
            <a:r>
              <a:rPr lang="zh-CN" altLang="en-US" sz="1400" dirty="0">
                <a:solidFill>
                  <a:schemeClr val="tx1"/>
                </a:solidFill>
              </a:rPr>
              <a:t>选项</a:t>
            </a:r>
          </a:p>
        </p:txBody>
      </p:sp>
      <p:sp>
        <p:nvSpPr>
          <p:cNvPr id="13" name="矩形 12"/>
          <p:cNvSpPr/>
          <p:nvPr/>
        </p:nvSpPr>
        <p:spPr>
          <a:xfrm>
            <a:off x="1671378" y="4190043"/>
            <a:ext cx="1569085" cy="189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小问</a:t>
            </a:r>
            <a:r>
              <a:rPr lang="en-US" altLang="zh-CN" sz="1400" dirty="0">
                <a:solidFill>
                  <a:schemeClr val="tx1"/>
                </a:solidFill>
              </a:rPr>
              <a:t>3—</a:t>
            </a:r>
            <a:r>
              <a:rPr lang="zh-CN" altLang="en-US" sz="1400" dirty="0">
                <a:solidFill>
                  <a:schemeClr val="tx1"/>
                </a:solidFill>
              </a:rPr>
              <a:t>题干</a:t>
            </a:r>
          </a:p>
        </p:txBody>
      </p:sp>
      <p:sp>
        <p:nvSpPr>
          <p:cNvPr id="14" name="矩形 13"/>
          <p:cNvSpPr/>
          <p:nvPr/>
        </p:nvSpPr>
        <p:spPr>
          <a:xfrm>
            <a:off x="1671378" y="4897548"/>
            <a:ext cx="1569085" cy="189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小问</a:t>
            </a:r>
            <a:r>
              <a:rPr lang="en-US" altLang="zh-CN" sz="1400" dirty="0">
                <a:solidFill>
                  <a:schemeClr val="tx1"/>
                </a:solidFill>
              </a:rPr>
              <a:t>1~3</a:t>
            </a:r>
            <a:r>
              <a:rPr lang="zh-CN" altLang="en-US" sz="1400" dirty="0">
                <a:solidFill>
                  <a:schemeClr val="tx1"/>
                </a:solidFill>
              </a:rPr>
              <a:t>：答案</a:t>
            </a:r>
          </a:p>
        </p:txBody>
      </p:sp>
      <p:sp>
        <p:nvSpPr>
          <p:cNvPr id="15" name="矩形 14"/>
          <p:cNvSpPr/>
          <p:nvPr/>
        </p:nvSpPr>
        <p:spPr>
          <a:xfrm>
            <a:off x="1671378" y="5579652"/>
            <a:ext cx="1569085" cy="1894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小问</a:t>
            </a:r>
            <a:r>
              <a:rPr lang="en-US" altLang="zh-CN" sz="1400" dirty="0">
                <a:solidFill>
                  <a:schemeClr val="tx1"/>
                </a:solidFill>
              </a:rPr>
              <a:t>1~3</a:t>
            </a:r>
            <a:r>
              <a:rPr lang="zh-CN" altLang="en-US" sz="1400" dirty="0">
                <a:solidFill>
                  <a:schemeClr val="tx1"/>
                </a:solidFill>
              </a:rPr>
              <a:t>：解析</a:t>
            </a:r>
          </a:p>
        </p:txBody>
      </p:sp>
    </p:spTree>
    <p:extLst>
      <p:ext uri="{BB962C8B-B14F-4D97-AF65-F5344CB8AC3E}">
        <p14:creationId xmlns:p14="http://schemas.microsoft.com/office/powerpoint/2010/main" val="41198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68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19</cp:revision>
  <dcterms:created xsi:type="dcterms:W3CDTF">2017-08-16T01:30:33Z</dcterms:created>
  <dcterms:modified xsi:type="dcterms:W3CDTF">2017-08-16T02:07:50Z</dcterms:modified>
</cp:coreProperties>
</file>