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5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0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3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6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68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3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57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34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2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533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5456-80A8-4F26-AF9F-198FA1F500A6}" type="datetimeFigureOut">
              <a:rPr lang="zh-CN" altLang="en-US" smtClean="0"/>
              <a:t>2017/6/20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FBDC-B374-4EB0-9F02-66AFCB50F1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65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95509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17329" y="0"/>
            <a:ext cx="408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选择题目时，要增加选项和题型。</a:t>
            </a:r>
          </a:p>
        </p:txBody>
      </p:sp>
    </p:spTree>
    <p:extLst>
      <p:ext uri="{BB962C8B-B14F-4D97-AF65-F5344CB8AC3E}">
        <p14:creationId xmlns:p14="http://schemas.microsoft.com/office/powerpoint/2010/main" val="14608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36" y="0"/>
            <a:ext cx="416705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56323" y="0"/>
            <a:ext cx="408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增加试卷类型信息。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45" y="0"/>
            <a:ext cx="3824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9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7" y="0"/>
            <a:ext cx="3783276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8152" y="0"/>
            <a:ext cx="5769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科目直接显示且不可编辑，科目信息置顶。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红框内内容为选填，字体可小一号，显示灰色。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出题人默认显示当前用户名字，可修改。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发布时间选项下应该有立即发布和定时发布，原型中未表达，请补充完成。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所有属性信息填写完成后，应该在此界面显示信息。</a:t>
            </a:r>
          </a:p>
        </p:txBody>
      </p:sp>
      <p:sp>
        <p:nvSpPr>
          <p:cNvPr id="6" name="椭圆 5"/>
          <p:cNvSpPr/>
          <p:nvPr/>
        </p:nvSpPr>
        <p:spPr>
          <a:xfrm>
            <a:off x="767443" y="2375807"/>
            <a:ext cx="277586" cy="277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0"/>
            <a:endCxn id="9" idx="2"/>
          </p:cNvCxnSpPr>
          <p:nvPr/>
        </p:nvCxnSpPr>
        <p:spPr>
          <a:xfrm flipH="1" flipV="1">
            <a:off x="612321" y="832757"/>
            <a:ext cx="293915" cy="1543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40451" y="5249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数学</a:t>
            </a:r>
          </a:p>
        </p:txBody>
      </p:sp>
      <p:sp>
        <p:nvSpPr>
          <p:cNvPr id="12" name="椭圆 11"/>
          <p:cNvSpPr/>
          <p:nvPr/>
        </p:nvSpPr>
        <p:spPr>
          <a:xfrm>
            <a:off x="767443" y="2930978"/>
            <a:ext cx="277586" cy="277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46516" y="4405993"/>
            <a:ext cx="277586" cy="277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2046516" y="5354410"/>
            <a:ext cx="277586" cy="277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2046515" y="5751739"/>
            <a:ext cx="277586" cy="277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0771" y="5739492"/>
            <a:ext cx="13933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初一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一班  初一</a:t>
            </a:r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</a:rPr>
              <a:t>·</a:t>
            </a: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</a:rPr>
              <a:t>二班</a:t>
            </a:r>
          </a:p>
        </p:txBody>
      </p:sp>
    </p:spTree>
    <p:extLst>
      <p:ext uri="{BB962C8B-B14F-4D97-AF65-F5344CB8AC3E}">
        <p14:creationId xmlns:p14="http://schemas.microsoft.com/office/powerpoint/2010/main" val="3516587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76301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38152" y="0"/>
            <a:ext cx="57691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在试卷结构赋分时，可直接在大题的每题</a:t>
            </a:r>
            <a:r>
              <a:rPr lang="en-US" altLang="zh-CN" dirty="0"/>
              <a:t>X</a:t>
            </a:r>
            <a:r>
              <a:rPr lang="zh-CN" altLang="en-US" dirty="0"/>
              <a:t>分内直接填写，避免老师需要对每个小题重复赋分。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注：如果出现大题中，第</a:t>
            </a:r>
            <a:r>
              <a:rPr lang="en-US" altLang="zh-CN" dirty="0"/>
              <a:t>1</a:t>
            </a:r>
            <a:r>
              <a:rPr lang="zh-CN" altLang="en-US" dirty="0"/>
              <a:t>、第</a:t>
            </a:r>
            <a:r>
              <a:rPr lang="en-US" altLang="zh-CN" dirty="0"/>
              <a:t>2</a:t>
            </a:r>
            <a:r>
              <a:rPr lang="zh-CN" altLang="en-US" dirty="0"/>
              <a:t>小题的分值不同，则大题后显示内容去掉每题分值，改为如下显示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解答题（总计</a:t>
            </a:r>
            <a:r>
              <a:rPr lang="en-US" altLang="zh-CN" dirty="0"/>
              <a:t>2</a:t>
            </a:r>
            <a:r>
              <a:rPr lang="zh-CN" altLang="en-US" dirty="0"/>
              <a:t>题，共</a:t>
            </a:r>
            <a:r>
              <a:rPr lang="en-US" altLang="zh-CN" dirty="0"/>
              <a:t>25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小题：</a:t>
            </a:r>
            <a:r>
              <a:rPr lang="en-US" altLang="zh-CN" dirty="0"/>
              <a:t>12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小题：</a:t>
            </a:r>
            <a:r>
              <a:rPr lang="en-US" altLang="zh-CN" dirty="0"/>
              <a:t>15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49432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206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16</cp:revision>
  <dcterms:created xsi:type="dcterms:W3CDTF">2017-06-20T01:17:21Z</dcterms:created>
  <dcterms:modified xsi:type="dcterms:W3CDTF">2017-06-20T01:55:03Z</dcterms:modified>
</cp:coreProperties>
</file>