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3C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AA2C1-8EC1-4353-AD5D-872A0B1C201F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58F2A-76BB-472D-872E-70C75203F6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21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9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56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00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9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0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7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9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0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AA49-D9D6-4224-9680-5581852C87FA}" type="datetimeFigureOut">
              <a:rPr lang="zh-CN" altLang="en-US" smtClean="0"/>
              <a:t>2017/7/4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579F-5125-4F1C-91F1-462464011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25000" cy="68580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3997465" y="2953593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746611" y="6415635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471401" y="2954942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0130" y="3253000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954225" y="896869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6662441" y="1109962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787868" y="2470778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25000" y="0"/>
            <a:ext cx="2667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1.WEB</a:t>
            </a:r>
            <a:r>
              <a:rPr lang="zh-CN" altLang="en-US" sz="1600" dirty="0"/>
              <a:t>端上的赭石色颜色加深，更偏向黑色。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学校名字不用显示完全，切换符号改为下拉箭头。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喇叭符号增加圆形白色底图，文字增加胶囊底图。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4.</a:t>
            </a:r>
            <a:r>
              <a:rPr lang="zh-CN" altLang="en-US" sz="1600" dirty="0"/>
              <a:t>输入栏增加一个输入框。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5.</a:t>
            </a:r>
            <a:r>
              <a:rPr lang="zh-CN" altLang="en-US" sz="1600" dirty="0"/>
              <a:t>文字颜色统一为深色，同‘</a:t>
            </a:r>
            <a:r>
              <a:rPr lang="en-US" altLang="zh-CN" sz="1600" dirty="0"/>
              <a:t>118</a:t>
            </a:r>
            <a:r>
              <a:rPr lang="zh-CN" altLang="en-US" sz="1600" dirty="0"/>
              <a:t>’的颜色。</a:t>
            </a:r>
          </a:p>
        </p:txBody>
      </p:sp>
      <p:sp>
        <p:nvSpPr>
          <p:cNvPr id="17" name="椭圆 16"/>
          <p:cNvSpPr/>
          <p:nvPr/>
        </p:nvSpPr>
        <p:spPr>
          <a:xfrm>
            <a:off x="1116025" y="0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8255021" y="250854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198520" y="3010237"/>
            <a:ext cx="1338262" cy="175876"/>
          </a:xfrm>
          <a:prstGeom prst="rect">
            <a:avLst/>
          </a:prstGeom>
          <a:noFill/>
          <a:ln w="3175">
            <a:solidFill>
              <a:srgbClr val="4F3C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947666" y="3204447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864660" y="6417826"/>
            <a:ext cx="250854" cy="2508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9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80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9</cp:revision>
  <dcterms:created xsi:type="dcterms:W3CDTF">2017-07-04T07:15:29Z</dcterms:created>
  <dcterms:modified xsi:type="dcterms:W3CDTF">2017-07-04T07:26:41Z</dcterms:modified>
</cp:coreProperties>
</file>